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36"/>
  </p:notesMasterIdLst>
  <p:sldIdLst>
    <p:sldId id="256" r:id="rId3"/>
    <p:sldId id="314" r:id="rId4"/>
    <p:sldId id="316" r:id="rId5"/>
    <p:sldId id="315" r:id="rId6"/>
    <p:sldId id="257" r:id="rId7"/>
    <p:sldId id="322" r:id="rId8"/>
    <p:sldId id="271" r:id="rId9"/>
    <p:sldId id="297" r:id="rId10"/>
    <p:sldId id="298" r:id="rId11"/>
    <p:sldId id="294" r:id="rId12"/>
    <p:sldId id="299" r:id="rId13"/>
    <p:sldId id="300" r:id="rId14"/>
    <p:sldId id="317" r:id="rId15"/>
    <p:sldId id="292" r:id="rId16"/>
    <p:sldId id="318" r:id="rId17"/>
    <p:sldId id="293" r:id="rId18"/>
    <p:sldId id="274" r:id="rId19"/>
    <p:sldId id="319" r:id="rId20"/>
    <p:sldId id="305" r:id="rId21"/>
    <p:sldId id="306" r:id="rId22"/>
    <p:sldId id="320" r:id="rId23"/>
    <p:sldId id="307" r:id="rId24"/>
    <p:sldId id="308" r:id="rId25"/>
    <p:sldId id="331" r:id="rId26"/>
    <p:sldId id="333" r:id="rId27"/>
    <p:sldId id="328" r:id="rId28"/>
    <p:sldId id="326" r:id="rId29"/>
    <p:sldId id="324" r:id="rId30"/>
    <p:sldId id="323" r:id="rId31"/>
    <p:sldId id="310" r:id="rId32"/>
    <p:sldId id="321" r:id="rId33"/>
    <p:sldId id="312" r:id="rId34"/>
    <p:sldId id="313" r:id="rId35"/>
  </p:sldIdLst>
  <p:sldSz cx="9144000" cy="6858000" type="screen4x3"/>
  <p:notesSz cx="6858000" cy="9144000"/>
  <p:defaultTextStyle>
    <a:defPPr>
      <a:defRPr lang="zh-TW"/>
    </a:defPPr>
    <a:lvl1pPr algn="l" rtl="0" fontAlgn="base">
      <a:spcBef>
        <a:spcPct val="0"/>
      </a:spcBef>
      <a:spcAft>
        <a:spcPct val="0"/>
      </a:spcAft>
      <a:defRPr kumimoji="1" sz="2400" kern="1200">
        <a:solidFill>
          <a:schemeClr val="tx1"/>
        </a:solidFill>
        <a:latin typeface="Verdana" pitchFamily="34" charset="0"/>
        <a:ea typeface="新細明體" charset="-120"/>
        <a:cs typeface="+mn-cs"/>
      </a:defRPr>
    </a:lvl1pPr>
    <a:lvl2pPr marL="457200" algn="l" rtl="0" fontAlgn="base">
      <a:spcBef>
        <a:spcPct val="0"/>
      </a:spcBef>
      <a:spcAft>
        <a:spcPct val="0"/>
      </a:spcAft>
      <a:defRPr kumimoji="1" sz="2400" kern="1200">
        <a:solidFill>
          <a:schemeClr val="tx1"/>
        </a:solidFill>
        <a:latin typeface="Verdana" pitchFamily="34" charset="0"/>
        <a:ea typeface="新細明體" charset="-120"/>
        <a:cs typeface="+mn-cs"/>
      </a:defRPr>
    </a:lvl2pPr>
    <a:lvl3pPr marL="914400" algn="l" rtl="0" fontAlgn="base">
      <a:spcBef>
        <a:spcPct val="0"/>
      </a:spcBef>
      <a:spcAft>
        <a:spcPct val="0"/>
      </a:spcAft>
      <a:defRPr kumimoji="1" sz="2400" kern="1200">
        <a:solidFill>
          <a:schemeClr val="tx1"/>
        </a:solidFill>
        <a:latin typeface="Verdana" pitchFamily="34" charset="0"/>
        <a:ea typeface="新細明體" charset="-120"/>
        <a:cs typeface="+mn-cs"/>
      </a:defRPr>
    </a:lvl3pPr>
    <a:lvl4pPr marL="1371600" algn="l" rtl="0" fontAlgn="base">
      <a:spcBef>
        <a:spcPct val="0"/>
      </a:spcBef>
      <a:spcAft>
        <a:spcPct val="0"/>
      </a:spcAft>
      <a:defRPr kumimoji="1" sz="2400" kern="1200">
        <a:solidFill>
          <a:schemeClr val="tx1"/>
        </a:solidFill>
        <a:latin typeface="Verdana" pitchFamily="34" charset="0"/>
        <a:ea typeface="新細明體" charset="-120"/>
        <a:cs typeface="+mn-cs"/>
      </a:defRPr>
    </a:lvl4pPr>
    <a:lvl5pPr marL="1828800" algn="l" rtl="0" fontAlgn="base">
      <a:spcBef>
        <a:spcPct val="0"/>
      </a:spcBef>
      <a:spcAft>
        <a:spcPct val="0"/>
      </a:spcAft>
      <a:defRPr kumimoji="1" sz="2400" kern="1200">
        <a:solidFill>
          <a:schemeClr val="tx1"/>
        </a:solidFill>
        <a:latin typeface="Verdana" pitchFamily="34" charset="0"/>
        <a:ea typeface="新細明體" charset="-120"/>
        <a:cs typeface="+mn-cs"/>
      </a:defRPr>
    </a:lvl5pPr>
    <a:lvl6pPr marL="2286000" algn="l" defTabSz="914400" rtl="0" eaLnBrk="1" latinLnBrk="0" hangingPunct="1">
      <a:defRPr kumimoji="1" sz="2400" kern="1200">
        <a:solidFill>
          <a:schemeClr val="tx1"/>
        </a:solidFill>
        <a:latin typeface="Verdana" pitchFamily="34" charset="0"/>
        <a:ea typeface="新細明體" charset="-120"/>
        <a:cs typeface="+mn-cs"/>
      </a:defRPr>
    </a:lvl6pPr>
    <a:lvl7pPr marL="2743200" algn="l" defTabSz="914400" rtl="0" eaLnBrk="1" latinLnBrk="0" hangingPunct="1">
      <a:defRPr kumimoji="1" sz="2400" kern="1200">
        <a:solidFill>
          <a:schemeClr val="tx1"/>
        </a:solidFill>
        <a:latin typeface="Verdana" pitchFamily="34" charset="0"/>
        <a:ea typeface="新細明體" charset="-120"/>
        <a:cs typeface="+mn-cs"/>
      </a:defRPr>
    </a:lvl7pPr>
    <a:lvl8pPr marL="3200400" algn="l" defTabSz="914400" rtl="0" eaLnBrk="1" latinLnBrk="0" hangingPunct="1">
      <a:defRPr kumimoji="1" sz="2400" kern="1200">
        <a:solidFill>
          <a:schemeClr val="tx1"/>
        </a:solidFill>
        <a:latin typeface="Verdana" pitchFamily="34" charset="0"/>
        <a:ea typeface="新細明體" charset="-120"/>
        <a:cs typeface="+mn-cs"/>
      </a:defRPr>
    </a:lvl8pPr>
    <a:lvl9pPr marL="3657600" algn="l" defTabSz="914400" rtl="0" eaLnBrk="1" latinLnBrk="0" hangingPunct="1">
      <a:defRPr kumimoji="1" sz="2400" kern="1200">
        <a:solidFill>
          <a:schemeClr val="tx1"/>
        </a:solidFill>
        <a:latin typeface="Verdana"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DDDDDD"/>
    <a:srgbClr val="CC0099"/>
    <a:srgbClr val="00CC00"/>
    <a:srgbClr val="0400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49" autoAdjust="0"/>
    <p:restoredTop sz="90751" autoAdjust="0"/>
  </p:normalViewPr>
  <p:slideViewPr>
    <p:cSldViewPr>
      <p:cViewPr varScale="1">
        <p:scale>
          <a:sx n="90" d="100"/>
          <a:sy n="90" d="100"/>
        </p:scale>
        <p:origin x="1536" y="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ltLang="zh-TW"/>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ltLang="zh-TW"/>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ltLang="zh-TW"/>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BB57BAB0-D433-41E1-921E-1F67D7B1A694}" type="slidenum">
              <a:rPr lang="en-US" altLang="zh-TW"/>
              <a:pPr>
                <a:defRPr/>
              </a:pPr>
              <a:t>‹#›</a:t>
            </a:fld>
            <a:endParaRPr lang="en-US" altLang="zh-TW"/>
          </a:p>
        </p:txBody>
      </p:sp>
    </p:spTree>
    <p:extLst>
      <p:ext uri="{BB962C8B-B14F-4D97-AF65-F5344CB8AC3E}">
        <p14:creationId xmlns:p14="http://schemas.microsoft.com/office/powerpoint/2010/main" val="28028552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F2F4ADA6-6C56-4B5B-A579-F0791DE7B630}" type="slidenum">
              <a:rPr lang="en-US" altLang="zh-TW" smtClean="0"/>
              <a:pPr/>
              <a:t>1</a:t>
            </a:fld>
            <a:endParaRPr lang="en-US" altLang="zh-TW"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129356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7EA180-9279-441E-9C96-FDE471FBD166}" type="slidenum">
              <a:rPr lang="en-US" altLang="zh-TW" sz="1200">
                <a:latin typeface="Times New Roman" pitchFamily="18" charset="0"/>
              </a:rPr>
              <a:pPr algn="r"/>
              <a:t>31</a:t>
            </a:fld>
            <a:endParaRPr lang="en-US" altLang="zh-TW" sz="1200">
              <a:latin typeface="Times New Roman" pitchFamily="18"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378089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1F0F21E-9C1C-4F21-9E2A-1BFC0CC08A33}" type="slidenum">
              <a:rPr lang="en-US" altLang="zh-TW" sz="1200">
                <a:latin typeface="Times New Roman" pitchFamily="18" charset="0"/>
              </a:rPr>
              <a:pPr algn="r"/>
              <a:t>2</a:t>
            </a:fld>
            <a:endParaRPr lang="en-US" altLang="zh-TW" sz="1200">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121795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22B4A2E9-CFDA-496E-9EBB-79F3FACCDB99}" type="slidenum">
              <a:rPr lang="en-US" altLang="zh-TW" smtClean="0"/>
              <a:pPr/>
              <a:t>5</a:t>
            </a:fld>
            <a:endParaRPr lang="en-US" altLang="zh-TW" smtClean="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400387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53E5F2F-B28A-4FF3-8183-487DF3CC42DE}" type="slidenum">
              <a:rPr lang="en-US" altLang="zh-TW" sz="1200">
                <a:latin typeface="Times New Roman" pitchFamily="18" charset="0"/>
              </a:rPr>
              <a:pPr algn="r"/>
              <a:t>6</a:t>
            </a:fld>
            <a:endParaRPr lang="en-US" altLang="zh-TW" sz="1200">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148952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DFB28BA-14A9-4D80-B64A-0276791784DB}" type="slidenum">
              <a:rPr lang="en-US" altLang="zh-TW" sz="1200">
                <a:latin typeface="Times New Roman" pitchFamily="18" charset="0"/>
              </a:rPr>
              <a:pPr algn="r"/>
              <a:t>13</a:t>
            </a:fld>
            <a:endParaRPr lang="en-US" altLang="zh-TW" sz="1200">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21664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586994B-3ACA-485C-BCF1-2F37E2468B0C}" type="slidenum">
              <a:rPr lang="en-US" altLang="zh-TW" sz="1200">
                <a:latin typeface="Times New Roman" pitchFamily="18" charset="0"/>
              </a:rPr>
              <a:pPr algn="r"/>
              <a:t>15</a:t>
            </a:fld>
            <a:endParaRPr lang="en-US" altLang="zh-TW" sz="1200">
              <a:latin typeface="Times New Roman" pitchFamily="18"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383793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F0C0B-DDDF-4CC7-842F-84D7133A6D5B}" type="slidenum">
              <a:rPr lang="en-US" altLang="zh-TW" sz="1200">
                <a:latin typeface="Times New Roman" pitchFamily="18" charset="0"/>
              </a:rPr>
              <a:pPr algn="r"/>
              <a:t>18</a:t>
            </a:fld>
            <a:endParaRPr lang="en-US" altLang="zh-TW" sz="1200">
              <a:latin typeface="Times New Roman" pitchFamily="18"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161259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A56CDD3-EE3A-4782-95C7-A5C1B57CA150}" type="slidenum">
              <a:rPr lang="en-US" altLang="zh-TW" sz="1200">
                <a:latin typeface="Times New Roman" pitchFamily="18" charset="0"/>
              </a:rPr>
              <a:pPr algn="r"/>
              <a:t>21</a:t>
            </a:fld>
            <a:endParaRPr lang="en-US" altLang="zh-TW" sz="1200">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26643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A5675BE-CD30-4C10-A1A0-4B5BA0D33D7E}" type="slidenum">
              <a:rPr lang="en-US" altLang="zh-TW" sz="1200">
                <a:latin typeface="Times New Roman" pitchFamily="18" charset="0"/>
              </a:rPr>
              <a:pPr algn="r"/>
              <a:t>29</a:t>
            </a:fld>
            <a:endParaRPr lang="en-US" altLang="zh-TW" sz="1200">
              <a:latin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394677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8" name="Rectangle 34"/>
              <p:cNvSpPr>
                <a:spLocks noChangeArrowheads="1"/>
              </p:cNvSpPr>
              <p:nvPr/>
            </p:nvSpPr>
            <p:spPr bwMode="auto">
              <a:xfrm>
                <a:off x="287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grpSp>
        <p:sp>
          <p:nvSpPr>
            <p:cNvPr id="6" name="Rectangle 64"/>
            <p:cNvSpPr>
              <a:spLocks noChangeArrowheads="1"/>
            </p:cNvSpPr>
            <p:nvPr userDrawn="1"/>
          </p:nvSpPr>
          <p:spPr bwMode="auto">
            <a:xfrm>
              <a:off x="429"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zh-TW" altLang="en-US"/>
            </a:p>
          </p:txBody>
        </p:sp>
        <p:sp>
          <p:nvSpPr>
            <p:cNvPr id="7" name="Rectangle 65"/>
            <p:cNvSpPr>
              <a:spLocks noChangeArrowheads="1"/>
            </p:cNvSpPr>
            <p:nvPr userDrawn="1"/>
          </p:nvSpPr>
          <p:spPr bwMode="auto">
            <a:xfrm>
              <a:off x="0" y="0"/>
              <a:ext cx="5760" cy="321"/>
            </a:xfrm>
            <a:prstGeom prst="rect">
              <a:avLst/>
            </a:prstGeom>
            <a:solidFill>
              <a:schemeClr val="hlink">
                <a:alpha val="50000"/>
              </a:schemeClr>
            </a:solidFill>
            <a:ln w="9525">
              <a:noFill/>
              <a:miter lim="800000"/>
              <a:headEnd/>
              <a:tailEnd/>
            </a:ln>
            <a:effectLst/>
          </p:spPr>
          <p:txBody>
            <a:bodyPr wrap="none" anchor="ctr"/>
            <a:lstStyle/>
            <a:p>
              <a:pPr>
                <a:defRPr/>
              </a:pPr>
              <a:endParaRPr lang="zh-TW" alt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000"/>
            </a:schemeClr>
          </a:solidFill>
          <a:ln w="9525">
            <a:noFill/>
            <a:miter lim="800000"/>
            <a:headEnd/>
            <a:tailEnd/>
          </a:ln>
          <a:effectLst/>
        </p:spPr>
        <p:txBody>
          <a:bodyPr wrap="none" anchor="ctr"/>
          <a:lstStyle/>
          <a:p>
            <a:pPr algn="ctr">
              <a:defRPr/>
            </a:pPr>
            <a:endParaRPr lang="zh-TW" altLang="zh-TW"/>
          </a:p>
        </p:txBody>
      </p:sp>
      <p:sp>
        <p:nvSpPr>
          <p:cNvPr id="4163" name="Rectangle 67"/>
          <p:cNvSpPr>
            <a:spLocks noGrp="1" noChangeArrowheads="1"/>
          </p:cNvSpPr>
          <p:nvPr>
            <p:ph type="ctrTitle" sz="quarter"/>
          </p:nvPr>
        </p:nvSpPr>
        <p:spPr>
          <a:xfrm>
            <a:off x="779463" y="1096963"/>
            <a:ext cx="7678737" cy="1431925"/>
          </a:xfrm>
        </p:spPr>
        <p:txBody>
          <a:bodyPr/>
          <a:lstStyle>
            <a:lvl1pPr algn="r">
              <a:defRPr/>
            </a:lvl1pPr>
          </a:lstStyle>
          <a:p>
            <a:r>
              <a:rPr lang="zh-TW" altLang="en-US"/>
              <a:t>按一下以編輯母片標題樣式</a:t>
            </a:r>
          </a:p>
        </p:txBody>
      </p:sp>
      <p:sp>
        <p:nvSpPr>
          <p:cNvPr id="416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2" charset="2"/>
              <a:buNone/>
              <a:defRPr/>
            </a:lvl1pPr>
          </a:lstStyle>
          <a:p>
            <a:r>
              <a:rPr lang="zh-TW" altLang="en-US"/>
              <a:t>按一下以編輯母片副標題樣式</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ltLang="zh-TW"/>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zh-TW"/>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5FB14255-C92A-49F4-96AA-4FF1D5CE4BBC}"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9"/>
          <p:cNvSpPr>
            <a:spLocks noGrp="1" noChangeArrowheads="1"/>
          </p:cNvSpPr>
          <p:nvPr>
            <p:ph type="sldNum" sz="quarter" idx="12"/>
          </p:nvPr>
        </p:nvSpPr>
        <p:spPr>
          <a:ln/>
        </p:spPr>
        <p:txBody>
          <a:bodyPr/>
          <a:lstStyle>
            <a:lvl1pPr>
              <a:defRPr/>
            </a:lvl1pPr>
          </a:lstStyle>
          <a:p>
            <a:pPr>
              <a:defRPr/>
            </a:pPr>
            <a:fld id="{AF6310CC-1202-4164-A3EF-56302D65B5D8}"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94525" y="192088"/>
            <a:ext cx="2039938" cy="590391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71538" y="192088"/>
            <a:ext cx="5970587" cy="590391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9"/>
          <p:cNvSpPr>
            <a:spLocks noGrp="1" noChangeArrowheads="1"/>
          </p:cNvSpPr>
          <p:nvPr>
            <p:ph type="sldNum" sz="quarter" idx="12"/>
          </p:nvPr>
        </p:nvSpPr>
        <p:spPr>
          <a:ln/>
        </p:spPr>
        <p:txBody>
          <a:bodyPr/>
          <a:lstStyle>
            <a:lvl1pPr>
              <a:defRPr/>
            </a:lvl1pPr>
          </a:lstStyle>
          <a:p>
            <a:pPr>
              <a:defRPr/>
            </a:pPr>
            <a:fld id="{C671A685-9A57-4D4D-B668-FEBBFB0B1D05}"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a:t>Click to edit Master subtitle style</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419B1C8E-3290-46B3-9904-DD8784E95C69}" type="slidenum">
              <a:rPr lang="en-US" altLang="zh-TW"/>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D2848C7C-E87E-4E61-92FB-7F723F32B5D0}"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1F711598-288E-49E7-9A5D-A09E525B070C}" type="slidenum">
              <a:rPr lang="en-US" altLang="zh-TW"/>
              <a:pPr>
                <a:defRPr/>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p:cNvSpPr>
            <a:spLocks noGrp="1"/>
          </p:cNvSpPr>
          <p:nvPr>
            <p:ph type="dt" sz="half" idx="10"/>
          </p:nvPr>
        </p:nvSpPr>
        <p:spPr/>
        <p:txBody>
          <a:bodyPr/>
          <a:lstStyle>
            <a:lvl1pPr>
              <a:defRPr/>
            </a:lvl1pPr>
          </a:lstStyle>
          <a:p>
            <a:pPr>
              <a:defRPr/>
            </a:pPr>
            <a:endParaRPr lang="en-US" altLang="zh-TW"/>
          </a:p>
        </p:txBody>
      </p:sp>
      <p:sp>
        <p:nvSpPr>
          <p:cNvPr id="6" name="Footer Placeholder 5"/>
          <p:cNvSpPr>
            <a:spLocks noGrp="1"/>
          </p:cNvSpPr>
          <p:nvPr>
            <p:ph type="ftr" sz="quarter" idx="11"/>
          </p:nvPr>
        </p:nvSpPr>
        <p:spPr/>
        <p:txBody>
          <a:bodyPr/>
          <a:lstStyle>
            <a:lvl1pPr>
              <a:defRPr/>
            </a:lvl1pPr>
          </a:lstStyle>
          <a:p>
            <a:pPr>
              <a:defRPr/>
            </a:pPr>
            <a:endParaRPr lang="en-US" altLang="zh-TW"/>
          </a:p>
        </p:txBody>
      </p:sp>
      <p:sp>
        <p:nvSpPr>
          <p:cNvPr id="7" name="Slide Number Placeholder 6"/>
          <p:cNvSpPr>
            <a:spLocks noGrp="1"/>
          </p:cNvSpPr>
          <p:nvPr>
            <p:ph type="sldNum" sz="quarter" idx="12"/>
          </p:nvPr>
        </p:nvSpPr>
        <p:spPr/>
        <p:txBody>
          <a:bodyPr/>
          <a:lstStyle>
            <a:lvl1pPr>
              <a:defRPr/>
            </a:lvl1pPr>
          </a:lstStyle>
          <a:p>
            <a:pPr>
              <a:defRPr/>
            </a:pPr>
            <a:fld id="{8A29B335-5B26-4B10-8266-33B6369A330B}" type="slidenum">
              <a:rPr lang="en-US" altLang="zh-TW"/>
              <a:pPr>
                <a:defRPr/>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p:cNvSpPr>
            <a:spLocks noGrp="1"/>
          </p:cNvSpPr>
          <p:nvPr>
            <p:ph type="dt" sz="half" idx="10"/>
          </p:nvPr>
        </p:nvSpPr>
        <p:spPr/>
        <p:txBody>
          <a:bodyPr/>
          <a:lstStyle>
            <a:lvl1pPr>
              <a:defRPr/>
            </a:lvl1pPr>
          </a:lstStyle>
          <a:p>
            <a:pPr>
              <a:defRPr/>
            </a:pPr>
            <a:endParaRPr lang="en-US" altLang="zh-TW"/>
          </a:p>
        </p:txBody>
      </p:sp>
      <p:sp>
        <p:nvSpPr>
          <p:cNvPr id="8" name="Footer Placeholder 7"/>
          <p:cNvSpPr>
            <a:spLocks noGrp="1"/>
          </p:cNvSpPr>
          <p:nvPr>
            <p:ph type="ftr" sz="quarter" idx="11"/>
          </p:nvPr>
        </p:nvSpPr>
        <p:spPr/>
        <p:txBody>
          <a:bodyPr/>
          <a:lstStyle>
            <a:lvl1pPr>
              <a:defRPr/>
            </a:lvl1pPr>
          </a:lstStyle>
          <a:p>
            <a:pPr>
              <a:defRPr/>
            </a:pPr>
            <a:endParaRPr lang="en-US" altLang="zh-TW"/>
          </a:p>
        </p:txBody>
      </p:sp>
      <p:sp>
        <p:nvSpPr>
          <p:cNvPr id="9" name="Slide Number Placeholder 8"/>
          <p:cNvSpPr>
            <a:spLocks noGrp="1"/>
          </p:cNvSpPr>
          <p:nvPr>
            <p:ph type="sldNum" sz="quarter" idx="12"/>
          </p:nvPr>
        </p:nvSpPr>
        <p:spPr/>
        <p:txBody>
          <a:bodyPr/>
          <a:lstStyle>
            <a:lvl1pPr>
              <a:defRPr/>
            </a:lvl1pPr>
          </a:lstStyle>
          <a:p>
            <a:pPr>
              <a:defRPr/>
            </a:pPr>
            <a:fld id="{D75C421D-3C95-449E-B32D-C4EE0B71CCA5}" type="slidenum">
              <a:rPr lang="en-US" altLang="zh-TW"/>
              <a:pPr>
                <a:defRPr/>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2"/>
          <p:cNvSpPr>
            <a:spLocks noGrp="1"/>
          </p:cNvSpPr>
          <p:nvPr>
            <p:ph type="dt" sz="half" idx="10"/>
          </p:nvPr>
        </p:nvSpPr>
        <p:spPr/>
        <p:txBody>
          <a:bodyPr/>
          <a:lstStyle>
            <a:lvl1pPr>
              <a:defRPr/>
            </a:lvl1pPr>
          </a:lstStyle>
          <a:p>
            <a:pPr>
              <a:defRPr/>
            </a:pPr>
            <a:endParaRPr lang="en-US" altLang="zh-TW"/>
          </a:p>
        </p:txBody>
      </p:sp>
      <p:sp>
        <p:nvSpPr>
          <p:cNvPr id="4" name="Footer Placeholder 3"/>
          <p:cNvSpPr>
            <a:spLocks noGrp="1"/>
          </p:cNvSpPr>
          <p:nvPr>
            <p:ph type="ftr" sz="quarter" idx="11"/>
          </p:nvPr>
        </p:nvSpPr>
        <p:spPr/>
        <p:txBody>
          <a:bodyPr/>
          <a:lstStyle>
            <a:lvl1pPr>
              <a:defRPr/>
            </a:lvl1pPr>
          </a:lstStyle>
          <a:p>
            <a:pPr>
              <a:defRPr/>
            </a:pPr>
            <a:endParaRPr lang="en-US" altLang="zh-TW"/>
          </a:p>
        </p:txBody>
      </p:sp>
      <p:sp>
        <p:nvSpPr>
          <p:cNvPr id="5" name="Slide Number Placeholder 4"/>
          <p:cNvSpPr>
            <a:spLocks noGrp="1"/>
          </p:cNvSpPr>
          <p:nvPr>
            <p:ph type="sldNum" sz="quarter" idx="12"/>
          </p:nvPr>
        </p:nvSpPr>
        <p:spPr/>
        <p:txBody>
          <a:bodyPr/>
          <a:lstStyle>
            <a:lvl1pPr>
              <a:defRPr/>
            </a:lvl1pPr>
          </a:lstStyle>
          <a:p>
            <a:pPr>
              <a:defRPr/>
            </a:pPr>
            <a:fld id="{FD8AAE1A-A423-4184-902C-65DF29E10F75}" type="slidenum">
              <a:rPr lang="en-US" altLang="zh-TW"/>
              <a:pPr>
                <a:defRPr/>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zh-TW"/>
          </a:p>
        </p:txBody>
      </p:sp>
      <p:sp>
        <p:nvSpPr>
          <p:cNvPr id="3" name="Footer Placeholder 2"/>
          <p:cNvSpPr>
            <a:spLocks noGrp="1"/>
          </p:cNvSpPr>
          <p:nvPr>
            <p:ph type="ftr" sz="quarter" idx="11"/>
          </p:nvPr>
        </p:nvSpPr>
        <p:spPr/>
        <p:txBody>
          <a:bodyPr/>
          <a:lstStyle>
            <a:lvl1pPr>
              <a:defRPr/>
            </a:lvl1pPr>
          </a:lstStyle>
          <a:p>
            <a:pPr>
              <a:defRPr/>
            </a:pPr>
            <a:endParaRPr lang="en-US" altLang="zh-TW"/>
          </a:p>
        </p:txBody>
      </p:sp>
      <p:sp>
        <p:nvSpPr>
          <p:cNvPr id="4" name="Slide Number Placeholder 3"/>
          <p:cNvSpPr>
            <a:spLocks noGrp="1"/>
          </p:cNvSpPr>
          <p:nvPr>
            <p:ph type="sldNum" sz="quarter" idx="12"/>
          </p:nvPr>
        </p:nvSpPr>
        <p:spPr/>
        <p:txBody>
          <a:bodyPr/>
          <a:lstStyle>
            <a:lvl1pPr>
              <a:defRPr/>
            </a:lvl1pPr>
          </a:lstStyle>
          <a:p>
            <a:pPr>
              <a:defRPr/>
            </a:pPr>
            <a:fld id="{C15183FE-AF7F-49CD-8003-4662745C848F}" type="slidenum">
              <a:rPr lang="en-US" altLang="zh-TW"/>
              <a:pPr>
                <a:defRPr/>
              </a:pPr>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zh-TW"/>
          </a:p>
        </p:txBody>
      </p:sp>
      <p:sp>
        <p:nvSpPr>
          <p:cNvPr id="6" name="Footer Placeholder 5"/>
          <p:cNvSpPr>
            <a:spLocks noGrp="1"/>
          </p:cNvSpPr>
          <p:nvPr>
            <p:ph type="ftr" sz="quarter" idx="11"/>
          </p:nvPr>
        </p:nvSpPr>
        <p:spPr/>
        <p:txBody>
          <a:bodyPr/>
          <a:lstStyle>
            <a:lvl1pPr>
              <a:defRPr/>
            </a:lvl1pPr>
          </a:lstStyle>
          <a:p>
            <a:pPr>
              <a:defRPr/>
            </a:pPr>
            <a:endParaRPr lang="en-US" altLang="zh-TW"/>
          </a:p>
        </p:txBody>
      </p:sp>
      <p:sp>
        <p:nvSpPr>
          <p:cNvPr id="7" name="Slide Number Placeholder 6"/>
          <p:cNvSpPr>
            <a:spLocks noGrp="1"/>
          </p:cNvSpPr>
          <p:nvPr>
            <p:ph type="sldNum" sz="quarter" idx="12"/>
          </p:nvPr>
        </p:nvSpPr>
        <p:spPr/>
        <p:txBody>
          <a:bodyPr/>
          <a:lstStyle>
            <a:lvl1pPr>
              <a:defRPr/>
            </a:lvl1pPr>
          </a:lstStyle>
          <a:p>
            <a:pPr>
              <a:defRPr/>
            </a:pPr>
            <a:fld id="{BB848E14-FD1F-465D-96F7-18D1F8155363}"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9"/>
          <p:cNvSpPr>
            <a:spLocks noGrp="1" noChangeArrowheads="1"/>
          </p:cNvSpPr>
          <p:nvPr>
            <p:ph type="sldNum" sz="quarter" idx="12"/>
          </p:nvPr>
        </p:nvSpPr>
        <p:spPr>
          <a:ln/>
        </p:spPr>
        <p:txBody>
          <a:bodyPr/>
          <a:lstStyle>
            <a:lvl1pPr>
              <a:defRPr/>
            </a:lvl1pPr>
          </a:lstStyle>
          <a:p>
            <a:pPr>
              <a:defRPr/>
            </a:pPr>
            <a:fld id="{48325058-C9E6-468F-A43C-EB52F9C46418}" type="slidenum">
              <a:rPr lang="en-US" altLang="zh-TW"/>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zh-TW"/>
          </a:p>
        </p:txBody>
      </p:sp>
      <p:sp>
        <p:nvSpPr>
          <p:cNvPr id="6" name="Footer Placeholder 5"/>
          <p:cNvSpPr>
            <a:spLocks noGrp="1"/>
          </p:cNvSpPr>
          <p:nvPr>
            <p:ph type="ftr" sz="quarter" idx="11"/>
          </p:nvPr>
        </p:nvSpPr>
        <p:spPr/>
        <p:txBody>
          <a:bodyPr/>
          <a:lstStyle>
            <a:lvl1pPr>
              <a:defRPr/>
            </a:lvl1pPr>
          </a:lstStyle>
          <a:p>
            <a:pPr>
              <a:defRPr/>
            </a:pPr>
            <a:endParaRPr lang="en-US" altLang="zh-TW"/>
          </a:p>
        </p:txBody>
      </p:sp>
      <p:sp>
        <p:nvSpPr>
          <p:cNvPr id="7" name="Slide Number Placeholder 6"/>
          <p:cNvSpPr>
            <a:spLocks noGrp="1"/>
          </p:cNvSpPr>
          <p:nvPr>
            <p:ph type="sldNum" sz="quarter" idx="12"/>
          </p:nvPr>
        </p:nvSpPr>
        <p:spPr/>
        <p:txBody>
          <a:bodyPr/>
          <a:lstStyle>
            <a:lvl1pPr>
              <a:defRPr/>
            </a:lvl1pPr>
          </a:lstStyle>
          <a:p>
            <a:pPr>
              <a:defRPr/>
            </a:pPr>
            <a:fld id="{725809E5-5341-411E-89DE-571C9BD6C71E}" type="slidenum">
              <a:rPr lang="en-US" altLang="zh-TW"/>
              <a:pPr>
                <a:defRPr/>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D7EABAFC-0484-42FA-AA9A-18704BF6B57C}" type="slidenum">
              <a:rPr lang="en-US" altLang="zh-TW"/>
              <a:pPr>
                <a:defRPr/>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192088"/>
            <a:ext cx="2039938" cy="5903912"/>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871538" y="192088"/>
            <a:ext cx="5970587" cy="5903912"/>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AD20F8CB-308D-41BD-8E25-88A13D89C2EC}"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9"/>
          <p:cNvSpPr>
            <a:spLocks noGrp="1" noChangeArrowheads="1"/>
          </p:cNvSpPr>
          <p:nvPr>
            <p:ph type="sldNum" sz="quarter" idx="12"/>
          </p:nvPr>
        </p:nvSpPr>
        <p:spPr>
          <a:ln/>
        </p:spPr>
        <p:txBody>
          <a:bodyPr/>
          <a:lstStyle>
            <a:lvl1pPr>
              <a:defRPr/>
            </a:lvl1pPr>
          </a:lstStyle>
          <a:p>
            <a:pPr>
              <a:defRPr/>
            </a:pPr>
            <a:fld id="{FE0D2161-FC68-46F0-9012-EACCC18F8617}"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9"/>
          <p:cNvSpPr>
            <a:spLocks noGrp="1" noChangeArrowheads="1"/>
          </p:cNvSpPr>
          <p:nvPr>
            <p:ph type="sldNum" sz="quarter" idx="12"/>
          </p:nvPr>
        </p:nvSpPr>
        <p:spPr>
          <a:ln/>
        </p:spPr>
        <p:txBody>
          <a:bodyPr/>
          <a:lstStyle>
            <a:lvl1pPr>
              <a:defRPr/>
            </a:lvl1pPr>
          </a:lstStyle>
          <a:p>
            <a:pPr>
              <a:defRPr/>
            </a:pPr>
            <a:fld id="{A33EC7BD-CAFA-4D73-90BF-65E7E044D2C1}"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9"/>
          <p:cNvSpPr>
            <a:spLocks noGrp="1" noChangeArrowheads="1"/>
          </p:cNvSpPr>
          <p:nvPr>
            <p:ph type="sldNum" sz="quarter" idx="12"/>
          </p:nvPr>
        </p:nvSpPr>
        <p:spPr>
          <a:ln/>
        </p:spPr>
        <p:txBody>
          <a:bodyPr/>
          <a:lstStyle>
            <a:lvl1pPr>
              <a:defRPr/>
            </a:lvl1pPr>
          </a:lstStyle>
          <a:p>
            <a:pPr>
              <a:defRPr/>
            </a:pPr>
            <a:fld id="{388E7B30-3170-4620-B81B-0649B455B146}"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9"/>
          <p:cNvSpPr>
            <a:spLocks noGrp="1" noChangeArrowheads="1"/>
          </p:cNvSpPr>
          <p:nvPr>
            <p:ph type="sldNum" sz="quarter" idx="12"/>
          </p:nvPr>
        </p:nvSpPr>
        <p:spPr>
          <a:ln/>
        </p:spPr>
        <p:txBody>
          <a:bodyPr/>
          <a:lstStyle>
            <a:lvl1pPr>
              <a:defRPr/>
            </a:lvl1pPr>
          </a:lstStyle>
          <a:p>
            <a:pPr>
              <a:defRPr/>
            </a:pPr>
            <a:fld id="{4FBFB8EF-FDE9-4431-82F0-F9E8A9849CC9}"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9"/>
          <p:cNvSpPr>
            <a:spLocks noGrp="1" noChangeArrowheads="1"/>
          </p:cNvSpPr>
          <p:nvPr>
            <p:ph type="sldNum" sz="quarter" idx="12"/>
          </p:nvPr>
        </p:nvSpPr>
        <p:spPr>
          <a:ln/>
        </p:spPr>
        <p:txBody>
          <a:bodyPr/>
          <a:lstStyle>
            <a:lvl1pPr>
              <a:defRPr/>
            </a:lvl1pPr>
          </a:lstStyle>
          <a:p>
            <a:pPr>
              <a:defRPr/>
            </a:pPr>
            <a:fld id="{5A52D54D-3243-4935-8C4F-E97D27D47392}"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9"/>
          <p:cNvSpPr>
            <a:spLocks noGrp="1" noChangeArrowheads="1"/>
          </p:cNvSpPr>
          <p:nvPr>
            <p:ph type="sldNum" sz="quarter" idx="12"/>
          </p:nvPr>
        </p:nvSpPr>
        <p:spPr>
          <a:ln/>
        </p:spPr>
        <p:txBody>
          <a:bodyPr/>
          <a:lstStyle>
            <a:lvl1pPr>
              <a:defRPr/>
            </a:lvl1pPr>
          </a:lstStyle>
          <a:p>
            <a:pPr>
              <a:defRPr/>
            </a:pPr>
            <a:fld id="{55B28513-5666-4CD1-B90E-B8F71C87EED6}"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9"/>
          <p:cNvSpPr>
            <a:spLocks noGrp="1" noChangeArrowheads="1"/>
          </p:cNvSpPr>
          <p:nvPr>
            <p:ph type="sldNum" sz="quarter" idx="12"/>
          </p:nvPr>
        </p:nvSpPr>
        <p:spPr>
          <a:ln/>
        </p:spPr>
        <p:txBody>
          <a:bodyPr/>
          <a:lstStyle>
            <a:lvl1pPr>
              <a:defRPr/>
            </a:lvl1pPr>
          </a:lstStyle>
          <a:p>
            <a:pPr>
              <a:defRPr/>
            </a:pPr>
            <a:fld id="{FB98C8DA-AD38-4C26-B25E-1493D7649B7B}"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7175" cy="6867525"/>
            <a:chOff x="0" y="0"/>
            <a:chExt cx="5762" cy="4326"/>
          </a:xfrm>
        </p:grpSpPr>
        <p:sp>
          <p:nvSpPr>
            <p:cNvPr id="3075" name="Rectangle 3"/>
            <p:cNvSpPr>
              <a:spLocks noChangeArrowheads="1"/>
            </p:cNvSpPr>
            <p:nvPr userDrawn="1"/>
          </p:nvSpPr>
          <p:spPr bwMode="hidden">
            <a:xfrm>
              <a:off x="0" y="0"/>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6" name="Rectangle 4"/>
            <p:cNvSpPr>
              <a:spLocks noChangeArrowheads="1"/>
            </p:cNvSpPr>
            <p:nvPr userDrawn="1"/>
          </p:nvSpPr>
          <p:spPr bwMode="hidden">
            <a:xfrm>
              <a:off x="9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7" name="Rectangle 5"/>
            <p:cNvSpPr>
              <a:spLocks noChangeArrowheads="1"/>
            </p:cNvSpPr>
            <p:nvPr userDrawn="1"/>
          </p:nvSpPr>
          <p:spPr bwMode="hidden">
            <a:xfrm>
              <a:off x="19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8" name="Rectangle 6"/>
            <p:cNvSpPr>
              <a:spLocks noChangeArrowheads="1"/>
            </p:cNvSpPr>
            <p:nvPr userDrawn="1"/>
          </p:nvSpPr>
          <p:spPr bwMode="hidden">
            <a:xfrm>
              <a:off x="28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9" name="Rectangle 7"/>
            <p:cNvSpPr>
              <a:spLocks noChangeArrowheads="1"/>
            </p:cNvSpPr>
            <p:nvPr userDrawn="1"/>
          </p:nvSpPr>
          <p:spPr bwMode="hidden">
            <a:xfrm>
              <a:off x="38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0" name="Rectangle 8"/>
            <p:cNvSpPr>
              <a:spLocks noChangeArrowheads="1"/>
            </p:cNvSpPr>
            <p:nvPr userDrawn="1"/>
          </p:nvSpPr>
          <p:spPr bwMode="hidden">
            <a:xfrm>
              <a:off x="48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1" name="Rectangle 9"/>
            <p:cNvSpPr>
              <a:spLocks noChangeArrowheads="1"/>
            </p:cNvSpPr>
            <p:nvPr userDrawn="1"/>
          </p:nvSpPr>
          <p:spPr bwMode="hidden">
            <a:xfrm>
              <a:off x="57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2" name="Rectangle 10"/>
            <p:cNvSpPr>
              <a:spLocks noChangeArrowheads="1"/>
            </p:cNvSpPr>
            <p:nvPr userDrawn="1"/>
          </p:nvSpPr>
          <p:spPr bwMode="hidden">
            <a:xfrm>
              <a:off x="67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3" name="Rectangle 11"/>
            <p:cNvSpPr>
              <a:spLocks noChangeArrowheads="1"/>
            </p:cNvSpPr>
            <p:nvPr userDrawn="1"/>
          </p:nvSpPr>
          <p:spPr bwMode="hidden">
            <a:xfrm>
              <a:off x="76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4" name="Rectangle 12"/>
            <p:cNvSpPr>
              <a:spLocks noChangeArrowheads="1"/>
            </p:cNvSpPr>
            <p:nvPr userDrawn="1"/>
          </p:nvSpPr>
          <p:spPr bwMode="hidden">
            <a:xfrm>
              <a:off x="86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5" name="Rectangle 13"/>
            <p:cNvSpPr>
              <a:spLocks noChangeArrowheads="1"/>
            </p:cNvSpPr>
            <p:nvPr userDrawn="1"/>
          </p:nvSpPr>
          <p:spPr bwMode="hidden">
            <a:xfrm>
              <a:off x="96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6" name="Rectangle 14"/>
            <p:cNvSpPr>
              <a:spLocks noChangeArrowheads="1"/>
            </p:cNvSpPr>
            <p:nvPr userDrawn="1"/>
          </p:nvSpPr>
          <p:spPr bwMode="hidden">
            <a:xfrm>
              <a:off x="105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7" name="Rectangle 15"/>
            <p:cNvSpPr>
              <a:spLocks noChangeArrowheads="1"/>
            </p:cNvSpPr>
            <p:nvPr userDrawn="1"/>
          </p:nvSpPr>
          <p:spPr bwMode="hidden">
            <a:xfrm>
              <a:off x="115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8" name="Rectangle 16"/>
            <p:cNvSpPr>
              <a:spLocks noChangeArrowheads="1"/>
            </p:cNvSpPr>
            <p:nvPr userDrawn="1"/>
          </p:nvSpPr>
          <p:spPr bwMode="hidden">
            <a:xfrm>
              <a:off x="124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9" name="Rectangle 17"/>
            <p:cNvSpPr>
              <a:spLocks noChangeArrowheads="1"/>
            </p:cNvSpPr>
            <p:nvPr userDrawn="1"/>
          </p:nvSpPr>
          <p:spPr bwMode="hidden">
            <a:xfrm>
              <a:off x="134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0" name="Rectangle 18"/>
            <p:cNvSpPr>
              <a:spLocks noChangeArrowheads="1"/>
            </p:cNvSpPr>
            <p:nvPr userDrawn="1"/>
          </p:nvSpPr>
          <p:spPr bwMode="hidden">
            <a:xfrm>
              <a:off x="144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1" name="Rectangle 19"/>
            <p:cNvSpPr>
              <a:spLocks noChangeArrowheads="1"/>
            </p:cNvSpPr>
            <p:nvPr userDrawn="1"/>
          </p:nvSpPr>
          <p:spPr bwMode="hidden">
            <a:xfrm>
              <a:off x="153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2" name="Rectangle 20"/>
            <p:cNvSpPr>
              <a:spLocks noChangeArrowheads="1"/>
            </p:cNvSpPr>
            <p:nvPr userDrawn="1"/>
          </p:nvSpPr>
          <p:spPr bwMode="hidden">
            <a:xfrm>
              <a:off x="163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3" name="Rectangle 21"/>
            <p:cNvSpPr>
              <a:spLocks noChangeArrowheads="1"/>
            </p:cNvSpPr>
            <p:nvPr userDrawn="1"/>
          </p:nvSpPr>
          <p:spPr bwMode="hidden">
            <a:xfrm>
              <a:off x="172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4" name="Rectangle 22"/>
            <p:cNvSpPr>
              <a:spLocks noChangeArrowheads="1"/>
            </p:cNvSpPr>
            <p:nvPr userDrawn="1"/>
          </p:nvSpPr>
          <p:spPr bwMode="hidden">
            <a:xfrm>
              <a:off x="182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5" name="Rectangle 23"/>
            <p:cNvSpPr>
              <a:spLocks noChangeArrowheads="1"/>
            </p:cNvSpPr>
            <p:nvPr userDrawn="1"/>
          </p:nvSpPr>
          <p:spPr bwMode="hidden">
            <a:xfrm>
              <a:off x="192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6" name="Rectangle 24"/>
            <p:cNvSpPr>
              <a:spLocks noChangeArrowheads="1"/>
            </p:cNvSpPr>
            <p:nvPr userDrawn="1"/>
          </p:nvSpPr>
          <p:spPr bwMode="hidden">
            <a:xfrm>
              <a:off x="201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7" name="Rectangle 25"/>
            <p:cNvSpPr>
              <a:spLocks noChangeArrowheads="1"/>
            </p:cNvSpPr>
            <p:nvPr userDrawn="1"/>
          </p:nvSpPr>
          <p:spPr bwMode="hidden">
            <a:xfrm>
              <a:off x="211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8" name="Rectangle 26"/>
            <p:cNvSpPr>
              <a:spLocks noChangeArrowheads="1"/>
            </p:cNvSpPr>
            <p:nvPr userDrawn="1"/>
          </p:nvSpPr>
          <p:spPr bwMode="hidden">
            <a:xfrm>
              <a:off x="220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9" name="Rectangle 27"/>
            <p:cNvSpPr>
              <a:spLocks noChangeArrowheads="1"/>
            </p:cNvSpPr>
            <p:nvPr userDrawn="1"/>
          </p:nvSpPr>
          <p:spPr bwMode="hidden">
            <a:xfrm>
              <a:off x="230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0" name="Rectangle 28"/>
            <p:cNvSpPr>
              <a:spLocks noChangeArrowheads="1"/>
            </p:cNvSpPr>
            <p:nvPr userDrawn="1"/>
          </p:nvSpPr>
          <p:spPr bwMode="hidden">
            <a:xfrm>
              <a:off x="240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1" name="Rectangle 29"/>
            <p:cNvSpPr>
              <a:spLocks noChangeArrowheads="1"/>
            </p:cNvSpPr>
            <p:nvPr userDrawn="1"/>
          </p:nvSpPr>
          <p:spPr bwMode="hidden">
            <a:xfrm>
              <a:off x="249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2" name="Rectangle 30"/>
            <p:cNvSpPr>
              <a:spLocks noChangeArrowheads="1"/>
            </p:cNvSpPr>
            <p:nvPr userDrawn="1"/>
          </p:nvSpPr>
          <p:spPr bwMode="hidden">
            <a:xfrm>
              <a:off x="259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3" name="Rectangle 31"/>
            <p:cNvSpPr>
              <a:spLocks noChangeArrowheads="1"/>
            </p:cNvSpPr>
            <p:nvPr userDrawn="1"/>
          </p:nvSpPr>
          <p:spPr bwMode="hidden">
            <a:xfrm>
              <a:off x="268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4" name="Rectangle 32"/>
            <p:cNvSpPr>
              <a:spLocks noChangeArrowheads="1"/>
            </p:cNvSpPr>
            <p:nvPr userDrawn="1"/>
          </p:nvSpPr>
          <p:spPr bwMode="hidden">
            <a:xfrm>
              <a:off x="278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5" name="Rectangle 33"/>
            <p:cNvSpPr>
              <a:spLocks noChangeArrowheads="1"/>
            </p:cNvSpPr>
            <p:nvPr userDrawn="1"/>
          </p:nvSpPr>
          <p:spPr bwMode="hidden">
            <a:xfrm>
              <a:off x="288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6" name="Rectangle 34"/>
            <p:cNvSpPr>
              <a:spLocks noChangeArrowheads="1"/>
            </p:cNvSpPr>
            <p:nvPr userDrawn="1"/>
          </p:nvSpPr>
          <p:spPr bwMode="hidden">
            <a:xfrm>
              <a:off x="297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7" name="Rectangle 35"/>
            <p:cNvSpPr>
              <a:spLocks noChangeArrowheads="1"/>
            </p:cNvSpPr>
            <p:nvPr userDrawn="1"/>
          </p:nvSpPr>
          <p:spPr bwMode="hidden">
            <a:xfrm>
              <a:off x="307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8" name="Rectangle 36"/>
            <p:cNvSpPr>
              <a:spLocks noChangeArrowheads="1"/>
            </p:cNvSpPr>
            <p:nvPr userDrawn="1"/>
          </p:nvSpPr>
          <p:spPr bwMode="hidden">
            <a:xfrm>
              <a:off x="316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9" name="Rectangle 37"/>
            <p:cNvSpPr>
              <a:spLocks noChangeArrowheads="1"/>
            </p:cNvSpPr>
            <p:nvPr userDrawn="1"/>
          </p:nvSpPr>
          <p:spPr bwMode="hidden">
            <a:xfrm>
              <a:off x="326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0" name="Rectangle 38"/>
            <p:cNvSpPr>
              <a:spLocks noChangeArrowheads="1"/>
            </p:cNvSpPr>
            <p:nvPr userDrawn="1"/>
          </p:nvSpPr>
          <p:spPr bwMode="hidden">
            <a:xfrm>
              <a:off x="336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1" name="Rectangle 39"/>
            <p:cNvSpPr>
              <a:spLocks noChangeArrowheads="1"/>
            </p:cNvSpPr>
            <p:nvPr userDrawn="1"/>
          </p:nvSpPr>
          <p:spPr bwMode="hidden">
            <a:xfrm>
              <a:off x="345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2" name="Rectangle 40"/>
            <p:cNvSpPr>
              <a:spLocks noChangeArrowheads="1"/>
            </p:cNvSpPr>
            <p:nvPr userDrawn="1"/>
          </p:nvSpPr>
          <p:spPr bwMode="hidden">
            <a:xfrm>
              <a:off x="355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3" name="Rectangle 41"/>
            <p:cNvSpPr>
              <a:spLocks noChangeArrowheads="1"/>
            </p:cNvSpPr>
            <p:nvPr userDrawn="1"/>
          </p:nvSpPr>
          <p:spPr bwMode="hidden">
            <a:xfrm>
              <a:off x="364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4" name="Rectangle 42"/>
            <p:cNvSpPr>
              <a:spLocks noChangeArrowheads="1"/>
            </p:cNvSpPr>
            <p:nvPr userDrawn="1"/>
          </p:nvSpPr>
          <p:spPr bwMode="hidden">
            <a:xfrm>
              <a:off x="374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5" name="Rectangle 43"/>
            <p:cNvSpPr>
              <a:spLocks noChangeArrowheads="1"/>
            </p:cNvSpPr>
            <p:nvPr userDrawn="1"/>
          </p:nvSpPr>
          <p:spPr bwMode="hidden">
            <a:xfrm>
              <a:off x="384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6" name="Rectangle 44"/>
            <p:cNvSpPr>
              <a:spLocks noChangeArrowheads="1"/>
            </p:cNvSpPr>
            <p:nvPr userDrawn="1"/>
          </p:nvSpPr>
          <p:spPr bwMode="hidden">
            <a:xfrm>
              <a:off x="393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7" name="Rectangle 45"/>
            <p:cNvSpPr>
              <a:spLocks noChangeArrowheads="1"/>
            </p:cNvSpPr>
            <p:nvPr userDrawn="1"/>
          </p:nvSpPr>
          <p:spPr bwMode="hidden">
            <a:xfrm>
              <a:off x="403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8" name="Rectangle 46"/>
            <p:cNvSpPr>
              <a:spLocks noChangeArrowheads="1"/>
            </p:cNvSpPr>
            <p:nvPr userDrawn="1"/>
          </p:nvSpPr>
          <p:spPr bwMode="hidden">
            <a:xfrm>
              <a:off x="412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9" name="Rectangle 47"/>
            <p:cNvSpPr>
              <a:spLocks noChangeArrowheads="1"/>
            </p:cNvSpPr>
            <p:nvPr userDrawn="1"/>
          </p:nvSpPr>
          <p:spPr bwMode="hidden">
            <a:xfrm>
              <a:off x="422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0" name="Rectangle 48"/>
            <p:cNvSpPr>
              <a:spLocks noChangeArrowheads="1"/>
            </p:cNvSpPr>
            <p:nvPr userDrawn="1"/>
          </p:nvSpPr>
          <p:spPr bwMode="hidden">
            <a:xfrm>
              <a:off x="432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1" name="Rectangle 49"/>
            <p:cNvSpPr>
              <a:spLocks noChangeArrowheads="1"/>
            </p:cNvSpPr>
            <p:nvPr userDrawn="1"/>
          </p:nvSpPr>
          <p:spPr bwMode="hidden">
            <a:xfrm>
              <a:off x="441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2" name="Rectangle 50"/>
            <p:cNvSpPr>
              <a:spLocks noChangeArrowheads="1"/>
            </p:cNvSpPr>
            <p:nvPr userDrawn="1"/>
          </p:nvSpPr>
          <p:spPr bwMode="hidden">
            <a:xfrm>
              <a:off x="451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3" name="Rectangle 51"/>
            <p:cNvSpPr>
              <a:spLocks noChangeArrowheads="1"/>
            </p:cNvSpPr>
            <p:nvPr userDrawn="1"/>
          </p:nvSpPr>
          <p:spPr bwMode="hidden">
            <a:xfrm>
              <a:off x="460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4" name="Rectangle 52"/>
            <p:cNvSpPr>
              <a:spLocks noChangeArrowheads="1"/>
            </p:cNvSpPr>
            <p:nvPr userDrawn="1"/>
          </p:nvSpPr>
          <p:spPr bwMode="hidden">
            <a:xfrm>
              <a:off x="470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5" name="Rectangle 53"/>
            <p:cNvSpPr>
              <a:spLocks noChangeArrowheads="1"/>
            </p:cNvSpPr>
            <p:nvPr userDrawn="1"/>
          </p:nvSpPr>
          <p:spPr bwMode="hidden">
            <a:xfrm>
              <a:off x="480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6" name="Rectangle 54"/>
            <p:cNvSpPr>
              <a:spLocks noChangeArrowheads="1"/>
            </p:cNvSpPr>
            <p:nvPr userDrawn="1"/>
          </p:nvSpPr>
          <p:spPr bwMode="hidden">
            <a:xfrm>
              <a:off x="489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7" name="Rectangle 55"/>
            <p:cNvSpPr>
              <a:spLocks noChangeArrowheads="1"/>
            </p:cNvSpPr>
            <p:nvPr userDrawn="1"/>
          </p:nvSpPr>
          <p:spPr bwMode="hidden">
            <a:xfrm>
              <a:off x="499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8" name="Rectangle 56"/>
            <p:cNvSpPr>
              <a:spLocks noChangeArrowheads="1"/>
            </p:cNvSpPr>
            <p:nvPr userDrawn="1"/>
          </p:nvSpPr>
          <p:spPr bwMode="hidden">
            <a:xfrm>
              <a:off x="508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9" name="Rectangle 57"/>
            <p:cNvSpPr>
              <a:spLocks noChangeArrowheads="1"/>
            </p:cNvSpPr>
            <p:nvPr userDrawn="1"/>
          </p:nvSpPr>
          <p:spPr bwMode="hidden">
            <a:xfrm>
              <a:off x="518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0" name="Rectangle 58"/>
            <p:cNvSpPr>
              <a:spLocks noChangeArrowheads="1"/>
            </p:cNvSpPr>
            <p:nvPr userDrawn="1"/>
          </p:nvSpPr>
          <p:spPr bwMode="hidden">
            <a:xfrm>
              <a:off x="528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1" name="Rectangle 59"/>
            <p:cNvSpPr>
              <a:spLocks noChangeArrowheads="1"/>
            </p:cNvSpPr>
            <p:nvPr userDrawn="1"/>
          </p:nvSpPr>
          <p:spPr bwMode="hidden">
            <a:xfrm>
              <a:off x="537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2" name="Rectangle 60"/>
            <p:cNvSpPr>
              <a:spLocks noChangeArrowheads="1"/>
            </p:cNvSpPr>
            <p:nvPr userDrawn="1"/>
          </p:nvSpPr>
          <p:spPr bwMode="hidden">
            <a:xfrm>
              <a:off x="547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3" name="Rectangle 61"/>
            <p:cNvSpPr>
              <a:spLocks noChangeArrowheads="1"/>
            </p:cNvSpPr>
            <p:nvPr userDrawn="1"/>
          </p:nvSpPr>
          <p:spPr bwMode="hidden">
            <a:xfrm>
              <a:off x="556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4" name="Rectangle 62"/>
            <p:cNvSpPr>
              <a:spLocks noChangeArrowheads="1"/>
            </p:cNvSpPr>
            <p:nvPr userDrawn="1"/>
          </p:nvSpPr>
          <p:spPr bwMode="hidden">
            <a:xfrm>
              <a:off x="566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5" name="Rectangle 63"/>
            <p:cNvSpPr>
              <a:spLocks noChangeArrowheads="1"/>
            </p:cNvSpPr>
            <p:nvPr userDrawn="1"/>
          </p:nvSpPr>
          <p:spPr bwMode="hidden">
            <a:xfrm>
              <a:off x="431"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zh-TW" altLang="en-US"/>
            </a:p>
          </p:txBody>
        </p:sp>
        <p:sp>
          <p:nvSpPr>
            <p:cNvPr id="3136" name="Rectangle 64"/>
            <p:cNvSpPr>
              <a:spLocks noChangeArrowheads="1"/>
            </p:cNvSpPr>
            <p:nvPr userDrawn="1"/>
          </p:nvSpPr>
          <p:spPr bwMode="blackGray">
            <a:xfrm>
              <a:off x="0" y="1081"/>
              <a:ext cx="4378" cy="47"/>
            </a:xfrm>
            <a:prstGeom prst="rect">
              <a:avLst/>
            </a:prstGeom>
            <a:solidFill>
              <a:schemeClr val="hlink">
                <a:alpha val="50000"/>
              </a:schemeClr>
            </a:solidFill>
            <a:ln w="9525">
              <a:noFill/>
              <a:miter lim="800000"/>
              <a:headEnd/>
              <a:tailEnd/>
            </a:ln>
            <a:effectLst/>
          </p:spPr>
          <p:txBody>
            <a:bodyPr wrap="none" anchor="ctr"/>
            <a:lstStyle/>
            <a:p>
              <a:pPr>
                <a:defRPr/>
              </a:pPr>
              <a:endParaRPr lang="zh-TW" altLang="en-US"/>
            </a:p>
          </p:txBody>
        </p:sp>
      </p:grpSp>
      <p:sp>
        <p:nvSpPr>
          <p:cNvPr id="1027" name="Rectangle 65"/>
          <p:cNvSpPr>
            <a:spLocks noGrp="1" noChangeArrowheads="1"/>
          </p:cNvSpPr>
          <p:nvPr>
            <p:ph type="title"/>
          </p:nvPr>
        </p:nvSpPr>
        <p:spPr bwMode="auto">
          <a:xfrm>
            <a:off x="871538" y="192088"/>
            <a:ext cx="8162925" cy="1431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zh-TW" altLang="en-US" smtClean="0"/>
              <a:t>按一下以編輯母片標題樣式</a:t>
            </a:r>
          </a:p>
        </p:txBody>
      </p:sp>
      <p:sp>
        <p:nvSpPr>
          <p:cNvPr id="1028"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139"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a:defRPr/>
            </a:pPr>
            <a:endParaRPr lang="en-US" altLang="zh-TW"/>
          </a:p>
        </p:txBody>
      </p:sp>
      <p:sp>
        <p:nvSpPr>
          <p:cNvPr id="3140"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a:defRPr/>
            </a:pPr>
            <a:endParaRPr lang="en-US" altLang="zh-TW"/>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a:defRPr/>
            </a:pPr>
            <a:fld id="{38EA55AE-9460-441F-B50A-E039CC9C402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73"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Verdana" pitchFamily="34" charset="0"/>
          <a:ea typeface="新細明體" charset="-120"/>
        </a:defRPr>
      </a:lvl2pPr>
      <a:lvl3pPr algn="l" rtl="0" eaLnBrk="0" fontAlgn="base" hangingPunct="0">
        <a:spcBef>
          <a:spcPct val="0"/>
        </a:spcBef>
        <a:spcAft>
          <a:spcPct val="0"/>
        </a:spcAft>
        <a:defRPr kumimoji="1" sz="4400">
          <a:solidFill>
            <a:schemeClr val="tx2"/>
          </a:solidFill>
          <a:latin typeface="Verdana" pitchFamily="34" charset="0"/>
          <a:ea typeface="新細明體" charset="-120"/>
        </a:defRPr>
      </a:lvl3pPr>
      <a:lvl4pPr algn="l" rtl="0" eaLnBrk="0" fontAlgn="base" hangingPunct="0">
        <a:spcBef>
          <a:spcPct val="0"/>
        </a:spcBef>
        <a:spcAft>
          <a:spcPct val="0"/>
        </a:spcAft>
        <a:defRPr kumimoji="1" sz="4400">
          <a:solidFill>
            <a:schemeClr val="tx2"/>
          </a:solidFill>
          <a:latin typeface="Verdana" pitchFamily="34" charset="0"/>
          <a:ea typeface="新細明體" charset="-120"/>
        </a:defRPr>
      </a:lvl4pPr>
      <a:lvl5pPr algn="l" rtl="0" eaLnBrk="0" fontAlgn="base" hangingPunct="0">
        <a:spcBef>
          <a:spcPct val="0"/>
        </a:spcBef>
        <a:spcAft>
          <a:spcPct val="0"/>
        </a:spcAft>
        <a:defRPr kumimoji="1" sz="4400">
          <a:solidFill>
            <a:schemeClr val="tx2"/>
          </a:solidFill>
          <a:latin typeface="Verdana" pitchFamily="34" charset="0"/>
          <a:ea typeface="新細明體" charset="-120"/>
        </a:defRPr>
      </a:lvl5pPr>
      <a:lvl6pPr marL="457200" algn="l" rtl="0" fontAlgn="base">
        <a:spcBef>
          <a:spcPct val="0"/>
        </a:spcBef>
        <a:spcAft>
          <a:spcPct val="0"/>
        </a:spcAft>
        <a:defRPr kumimoji="1" sz="4400">
          <a:solidFill>
            <a:schemeClr val="tx2"/>
          </a:solidFill>
          <a:latin typeface="Verdana" pitchFamily="34" charset="0"/>
          <a:ea typeface="新細明體" charset="-120"/>
        </a:defRPr>
      </a:lvl6pPr>
      <a:lvl7pPr marL="914400" algn="l" rtl="0" fontAlgn="base">
        <a:spcBef>
          <a:spcPct val="0"/>
        </a:spcBef>
        <a:spcAft>
          <a:spcPct val="0"/>
        </a:spcAft>
        <a:defRPr kumimoji="1" sz="4400">
          <a:solidFill>
            <a:schemeClr val="tx2"/>
          </a:solidFill>
          <a:latin typeface="Verdana" pitchFamily="34" charset="0"/>
          <a:ea typeface="新細明體" charset="-120"/>
        </a:defRPr>
      </a:lvl7pPr>
      <a:lvl8pPr marL="1371600" algn="l" rtl="0" fontAlgn="base">
        <a:spcBef>
          <a:spcPct val="0"/>
        </a:spcBef>
        <a:spcAft>
          <a:spcPct val="0"/>
        </a:spcAft>
        <a:defRPr kumimoji="1" sz="4400">
          <a:solidFill>
            <a:schemeClr val="tx2"/>
          </a:solidFill>
          <a:latin typeface="Verdana" pitchFamily="34" charset="0"/>
          <a:ea typeface="新細明體" charset="-120"/>
        </a:defRPr>
      </a:lvl8pPr>
      <a:lvl9pPr marL="1828800" algn="l" rtl="0" fontAlgn="base">
        <a:spcBef>
          <a:spcPct val="0"/>
        </a:spcBef>
        <a:spcAft>
          <a:spcPct val="0"/>
        </a:spcAft>
        <a:defRPr kumimoji="1" sz="4400">
          <a:solidFill>
            <a:schemeClr val="tx2"/>
          </a:solidFill>
          <a:latin typeface="Verdana" pitchFamily="34" charset="0"/>
          <a:ea typeface="新細明體" charset="-12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SzPct val="85000"/>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7175" cy="6867525"/>
            <a:chOff x="0" y="0"/>
            <a:chExt cx="5762" cy="4326"/>
          </a:xfrm>
        </p:grpSpPr>
        <p:sp>
          <p:nvSpPr>
            <p:cNvPr id="3075" name="Rectangle 3"/>
            <p:cNvSpPr>
              <a:spLocks noChangeArrowheads="1"/>
            </p:cNvSpPr>
            <p:nvPr userDrawn="1"/>
          </p:nvSpPr>
          <p:spPr bwMode="hidden">
            <a:xfrm>
              <a:off x="0" y="0"/>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6" name="Rectangle 4"/>
            <p:cNvSpPr>
              <a:spLocks noChangeArrowheads="1"/>
            </p:cNvSpPr>
            <p:nvPr userDrawn="1"/>
          </p:nvSpPr>
          <p:spPr bwMode="hidden">
            <a:xfrm>
              <a:off x="9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7" name="Rectangle 5"/>
            <p:cNvSpPr>
              <a:spLocks noChangeArrowheads="1"/>
            </p:cNvSpPr>
            <p:nvPr userDrawn="1"/>
          </p:nvSpPr>
          <p:spPr bwMode="hidden">
            <a:xfrm>
              <a:off x="19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8" name="Rectangle 6"/>
            <p:cNvSpPr>
              <a:spLocks noChangeArrowheads="1"/>
            </p:cNvSpPr>
            <p:nvPr userDrawn="1"/>
          </p:nvSpPr>
          <p:spPr bwMode="hidden">
            <a:xfrm>
              <a:off x="28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79" name="Rectangle 7"/>
            <p:cNvSpPr>
              <a:spLocks noChangeArrowheads="1"/>
            </p:cNvSpPr>
            <p:nvPr userDrawn="1"/>
          </p:nvSpPr>
          <p:spPr bwMode="hidden">
            <a:xfrm>
              <a:off x="38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0" name="Rectangle 8"/>
            <p:cNvSpPr>
              <a:spLocks noChangeArrowheads="1"/>
            </p:cNvSpPr>
            <p:nvPr userDrawn="1"/>
          </p:nvSpPr>
          <p:spPr bwMode="hidden">
            <a:xfrm>
              <a:off x="48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1" name="Rectangle 9"/>
            <p:cNvSpPr>
              <a:spLocks noChangeArrowheads="1"/>
            </p:cNvSpPr>
            <p:nvPr userDrawn="1"/>
          </p:nvSpPr>
          <p:spPr bwMode="hidden">
            <a:xfrm>
              <a:off x="57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2" name="Rectangle 10"/>
            <p:cNvSpPr>
              <a:spLocks noChangeArrowheads="1"/>
            </p:cNvSpPr>
            <p:nvPr userDrawn="1"/>
          </p:nvSpPr>
          <p:spPr bwMode="hidden">
            <a:xfrm>
              <a:off x="67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3" name="Rectangle 11"/>
            <p:cNvSpPr>
              <a:spLocks noChangeArrowheads="1"/>
            </p:cNvSpPr>
            <p:nvPr userDrawn="1"/>
          </p:nvSpPr>
          <p:spPr bwMode="hidden">
            <a:xfrm>
              <a:off x="76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4" name="Rectangle 12"/>
            <p:cNvSpPr>
              <a:spLocks noChangeArrowheads="1"/>
            </p:cNvSpPr>
            <p:nvPr userDrawn="1"/>
          </p:nvSpPr>
          <p:spPr bwMode="hidden">
            <a:xfrm>
              <a:off x="86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5" name="Rectangle 13"/>
            <p:cNvSpPr>
              <a:spLocks noChangeArrowheads="1"/>
            </p:cNvSpPr>
            <p:nvPr userDrawn="1"/>
          </p:nvSpPr>
          <p:spPr bwMode="hidden">
            <a:xfrm>
              <a:off x="96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6" name="Rectangle 14"/>
            <p:cNvSpPr>
              <a:spLocks noChangeArrowheads="1"/>
            </p:cNvSpPr>
            <p:nvPr userDrawn="1"/>
          </p:nvSpPr>
          <p:spPr bwMode="hidden">
            <a:xfrm>
              <a:off x="105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7" name="Rectangle 15"/>
            <p:cNvSpPr>
              <a:spLocks noChangeArrowheads="1"/>
            </p:cNvSpPr>
            <p:nvPr userDrawn="1"/>
          </p:nvSpPr>
          <p:spPr bwMode="hidden">
            <a:xfrm>
              <a:off x="115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8" name="Rectangle 16"/>
            <p:cNvSpPr>
              <a:spLocks noChangeArrowheads="1"/>
            </p:cNvSpPr>
            <p:nvPr userDrawn="1"/>
          </p:nvSpPr>
          <p:spPr bwMode="hidden">
            <a:xfrm>
              <a:off x="124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89" name="Rectangle 17"/>
            <p:cNvSpPr>
              <a:spLocks noChangeArrowheads="1"/>
            </p:cNvSpPr>
            <p:nvPr userDrawn="1"/>
          </p:nvSpPr>
          <p:spPr bwMode="hidden">
            <a:xfrm>
              <a:off x="134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0" name="Rectangle 18"/>
            <p:cNvSpPr>
              <a:spLocks noChangeArrowheads="1"/>
            </p:cNvSpPr>
            <p:nvPr userDrawn="1"/>
          </p:nvSpPr>
          <p:spPr bwMode="hidden">
            <a:xfrm>
              <a:off x="144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1" name="Rectangle 19"/>
            <p:cNvSpPr>
              <a:spLocks noChangeArrowheads="1"/>
            </p:cNvSpPr>
            <p:nvPr userDrawn="1"/>
          </p:nvSpPr>
          <p:spPr bwMode="hidden">
            <a:xfrm>
              <a:off x="153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2" name="Rectangle 20"/>
            <p:cNvSpPr>
              <a:spLocks noChangeArrowheads="1"/>
            </p:cNvSpPr>
            <p:nvPr userDrawn="1"/>
          </p:nvSpPr>
          <p:spPr bwMode="hidden">
            <a:xfrm>
              <a:off x="163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3" name="Rectangle 21"/>
            <p:cNvSpPr>
              <a:spLocks noChangeArrowheads="1"/>
            </p:cNvSpPr>
            <p:nvPr userDrawn="1"/>
          </p:nvSpPr>
          <p:spPr bwMode="hidden">
            <a:xfrm>
              <a:off x="172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4" name="Rectangle 22"/>
            <p:cNvSpPr>
              <a:spLocks noChangeArrowheads="1"/>
            </p:cNvSpPr>
            <p:nvPr userDrawn="1"/>
          </p:nvSpPr>
          <p:spPr bwMode="hidden">
            <a:xfrm>
              <a:off x="182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5" name="Rectangle 23"/>
            <p:cNvSpPr>
              <a:spLocks noChangeArrowheads="1"/>
            </p:cNvSpPr>
            <p:nvPr userDrawn="1"/>
          </p:nvSpPr>
          <p:spPr bwMode="hidden">
            <a:xfrm>
              <a:off x="192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6" name="Rectangle 24"/>
            <p:cNvSpPr>
              <a:spLocks noChangeArrowheads="1"/>
            </p:cNvSpPr>
            <p:nvPr userDrawn="1"/>
          </p:nvSpPr>
          <p:spPr bwMode="hidden">
            <a:xfrm>
              <a:off x="201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7" name="Rectangle 25"/>
            <p:cNvSpPr>
              <a:spLocks noChangeArrowheads="1"/>
            </p:cNvSpPr>
            <p:nvPr userDrawn="1"/>
          </p:nvSpPr>
          <p:spPr bwMode="hidden">
            <a:xfrm>
              <a:off x="211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8" name="Rectangle 26"/>
            <p:cNvSpPr>
              <a:spLocks noChangeArrowheads="1"/>
            </p:cNvSpPr>
            <p:nvPr userDrawn="1"/>
          </p:nvSpPr>
          <p:spPr bwMode="hidden">
            <a:xfrm>
              <a:off x="220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099" name="Rectangle 27"/>
            <p:cNvSpPr>
              <a:spLocks noChangeArrowheads="1"/>
            </p:cNvSpPr>
            <p:nvPr userDrawn="1"/>
          </p:nvSpPr>
          <p:spPr bwMode="hidden">
            <a:xfrm>
              <a:off x="230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0" name="Rectangle 28"/>
            <p:cNvSpPr>
              <a:spLocks noChangeArrowheads="1"/>
            </p:cNvSpPr>
            <p:nvPr userDrawn="1"/>
          </p:nvSpPr>
          <p:spPr bwMode="hidden">
            <a:xfrm>
              <a:off x="240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1" name="Rectangle 29"/>
            <p:cNvSpPr>
              <a:spLocks noChangeArrowheads="1"/>
            </p:cNvSpPr>
            <p:nvPr userDrawn="1"/>
          </p:nvSpPr>
          <p:spPr bwMode="hidden">
            <a:xfrm>
              <a:off x="249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2" name="Rectangle 30"/>
            <p:cNvSpPr>
              <a:spLocks noChangeArrowheads="1"/>
            </p:cNvSpPr>
            <p:nvPr userDrawn="1"/>
          </p:nvSpPr>
          <p:spPr bwMode="hidden">
            <a:xfrm>
              <a:off x="259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3" name="Rectangle 31"/>
            <p:cNvSpPr>
              <a:spLocks noChangeArrowheads="1"/>
            </p:cNvSpPr>
            <p:nvPr userDrawn="1"/>
          </p:nvSpPr>
          <p:spPr bwMode="hidden">
            <a:xfrm>
              <a:off x="268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4" name="Rectangle 32"/>
            <p:cNvSpPr>
              <a:spLocks noChangeArrowheads="1"/>
            </p:cNvSpPr>
            <p:nvPr userDrawn="1"/>
          </p:nvSpPr>
          <p:spPr bwMode="hidden">
            <a:xfrm>
              <a:off x="278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5" name="Rectangle 33"/>
            <p:cNvSpPr>
              <a:spLocks noChangeArrowheads="1"/>
            </p:cNvSpPr>
            <p:nvPr userDrawn="1"/>
          </p:nvSpPr>
          <p:spPr bwMode="hidden">
            <a:xfrm>
              <a:off x="288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6" name="Rectangle 34"/>
            <p:cNvSpPr>
              <a:spLocks noChangeArrowheads="1"/>
            </p:cNvSpPr>
            <p:nvPr userDrawn="1"/>
          </p:nvSpPr>
          <p:spPr bwMode="hidden">
            <a:xfrm>
              <a:off x="297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7" name="Rectangle 35"/>
            <p:cNvSpPr>
              <a:spLocks noChangeArrowheads="1"/>
            </p:cNvSpPr>
            <p:nvPr userDrawn="1"/>
          </p:nvSpPr>
          <p:spPr bwMode="hidden">
            <a:xfrm>
              <a:off x="307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8" name="Rectangle 36"/>
            <p:cNvSpPr>
              <a:spLocks noChangeArrowheads="1"/>
            </p:cNvSpPr>
            <p:nvPr userDrawn="1"/>
          </p:nvSpPr>
          <p:spPr bwMode="hidden">
            <a:xfrm>
              <a:off x="316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09" name="Rectangle 37"/>
            <p:cNvSpPr>
              <a:spLocks noChangeArrowheads="1"/>
            </p:cNvSpPr>
            <p:nvPr userDrawn="1"/>
          </p:nvSpPr>
          <p:spPr bwMode="hidden">
            <a:xfrm>
              <a:off x="326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0" name="Rectangle 38"/>
            <p:cNvSpPr>
              <a:spLocks noChangeArrowheads="1"/>
            </p:cNvSpPr>
            <p:nvPr userDrawn="1"/>
          </p:nvSpPr>
          <p:spPr bwMode="hidden">
            <a:xfrm>
              <a:off x="336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1" name="Rectangle 39"/>
            <p:cNvSpPr>
              <a:spLocks noChangeArrowheads="1"/>
            </p:cNvSpPr>
            <p:nvPr userDrawn="1"/>
          </p:nvSpPr>
          <p:spPr bwMode="hidden">
            <a:xfrm>
              <a:off x="345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2" name="Rectangle 40"/>
            <p:cNvSpPr>
              <a:spLocks noChangeArrowheads="1"/>
            </p:cNvSpPr>
            <p:nvPr userDrawn="1"/>
          </p:nvSpPr>
          <p:spPr bwMode="hidden">
            <a:xfrm>
              <a:off x="355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3" name="Rectangle 41"/>
            <p:cNvSpPr>
              <a:spLocks noChangeArrowheads="1"/>
            </p:cNvSpPr>
            <p:nvPr userDrawn="1"/>
          </p:nvSpPr>
          <p:spPr bwMode="hidden">
            <a:xfrm>
              <a:off x="364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4" name="Rectangle 42"/>
            <p:cNvSpPr>
              <a:spLocks noChangeArrowheads="1"/>
            </p:cNvSpPr>
            <p:nvPr userDrawn="1"/>
          </p:nvSpPr>
          <p:spPr bwMode="hidden">
            <a:xfrm>
              <a:off x="374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5" name="Rectangle 43"/>
            <p:cNvSpPr>
              <a:spLocks noChangeArrowheads="1"/>
            </p:cNvSpPr>
            <p:nvPr userDrawn="1"/>
          </p:nvSpPr>
          <p:spPr bwMode="hidden">
            <a:xfrm>
              <a:off x="384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6" name="Rectangle 44"/>
            <p:cNvSpPr>
              <a:spLocks noChangeArrowheads="1"/>
            </p:cNvSpPr>
            <p:nvPr userDrawn="1"/>
          </p:nvSpPr>
          <p:spPr bwMode="hidden">
            <a:xfrm>
              <a:off x="393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7" name="Rectangle 45"/>
            <p:cNvSpPr>
              <a:spLocks noChangeArrowheads="1"/>
            </p:cNvSpPr>
            <p:nvPr userDrawn="1"/>
          </p:nvSpPr>
          <p:spPr bwMode="hidden">
            <a:xfrm>
              <a:off x="403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8" name="Rectangle 46"/>
            <p:cNvSpPr>
              <a:spLocks noChangeArrowheads="1"/>
            </p:cNvSpPr>
            <p:nvPr userDrawn="1"/>
          </p:nvSpPr>
          <p:spPr bwMode="hidden">
            <a:xfrm>
              <a:off x="412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19" name="Rectangle 47"/>
            <p:cNvSpPr>
              <a:spLocks noChangeArrowheads="1"/>
            </p:cNvSpPr>
            <p:nvPr userDrawn="1"/>
          </p:nvSpPr>
          <p:spPr bwMode="hidden">
            <a:xfrm>
              <a:off x="422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0" name="Rectangle 48"/>
            <p:cNvSpPr>
              <a:spLocks noChangeArrowheads="1"/>
            </p:cNvSpPr>
            <p:nvPr userDrawn="1"/>
          </p:nvSpPr>
          <p:spPr bwMode="hidden">
            <a:xfrm>
              <a:off x="432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1" name="Rectangle 49"/>
            <p:cNvSpPr>
              <a:spLocks noChangeArrowheads="1"/>
            </p:cNvSpPr>
            <p:nvPr userDrawn="1"/>
          </p:nvSpPr>
          <p:spPr bwMode="hidden">
            <a:xfrm>
              <a:off x="441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2" name="Rectangle 50"/>
            <p:cNvSpPr>
              <a:spLocks noChangeArrowheads="1"/>
            </p:cNvSpPr>
            <p:nvPr userDrawn="1"/>
          </p:nvSpPr>
          <p:spPr bwMode="hidden">
            <a:xfrm>
              <a:off x="451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3" name="Rectangle 51"/>
            <p:cNvSpPr>
              <a:spLocks noChangeArrowheads="1"/>
            </p:cNvSpPr>
            <p:nvPr userDrawn="1"/>
          </p:nvSpPr>
          <p:spPr bwMode="hidden">
            <a:xfrm>
              <a:off x="460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4" name="Rectangle 52"/>
            <p:cNvSpPr>
              <a:spLocks noChangeArrowheads="1"/>
            </p:cNvSpPr>
            <p:nvPr userDrawn="1"/>
          </p:nvSpPr>
          <p:spPr bwMode="hidden">
            <a:xfrm>
              <a:off x="470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5" name="Rectangle 53"/>
            <p:cNvSpPr>
              <a:spLocks noChangeArrowheads="1"/>
            </p:cNvSpPr>
            <p:nvPr userDrawn="1"/>
          </p:nvSpPr>
          <p:spPr bwMode="hidden">
            <a:xfrm>
              <a:off x="480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6" name="Rectangle 54"/>
            <p:cNvSpPr>
              <a:spLocks noChangeArrowheads="1"/>
            </p:cNvSpPr>
            <p:nvPr userDrawn="1"/>
          </p:nvSpPr>
          <p:spPr bwMode="hidden">
            <a:xfrm>
              <a:off x="489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7" name="Rectangle 55"/>
            <p:cNvSpPr>
              <a:spLocks noChangeArrowheads="1"/>
            </p:cNvSpPr>
            <p:nvPr userDrawn="1"/>
          </p:nvSpPr>
          <p:spPr bwMode="hidden">
            <a:xfrm>
              <a:off x="499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8" name="Rectangle 56"/>
            <p:cNvSpPr>
              <a:spLocks noChangeArrowheads="1"/>
            </p:cNvSpPr>
            <p:nvPr userDrawn="1"/>
          </p:nvSpPr>
          <p:spPr bwMode="hidden">
            <a:xfrm>
              <a:off x="508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29" name="Rectangle 57"/>
            <p:cNvSpPr>
              <a:spLocks noChangeArrowheads="1"/>
            </p:cNvSpPr>
            <p:nvPr userDrawn="1"/>
          </p:nvSpPr>
          <p:spPr bwMode="hidden">
            <a:xfrm>
              <a:off x="518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0" name="Rectangle 58"/>
            <p:cNvSpPr>
              <a:spLocks noChangeArrowheads="1"/>
            </p:cNvSpPr>
            <p:nvPr userDrawn="1"/>
          </p:nvSpPr>
          <p:spPr bwMode="hidden">
            <a:xfrm>
              <a:off x="5280"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1" name="Rectangle 59"/>
            <p:cNvSpPr>
              <a:spLocks noChangeArrowheads="1"/>
            </p:cNvSpPr>
            <p:nvPr userDrawn="1"/>
          </p:nvSpPr>
          <p:spPr bwMode="hidden">
            <a:xfrm>
              <a:off x="5376"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2" name="Rectangle 60"/>
            <p:cNvSpPr>
              <a:spLocks noChangeArrowheads="1"/>
            </p:cNvSpPr>
            <p:nvPr userDrawn="1"/>
          </p:nvSpPr>
          <p:spPr bwMode="hidden">
            <a:xfrm>
              <a:off x="5472"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3" name="Rectangle 61"/>
            <p:cNvSpPr>
              <a:spLocks noChangeArrowheads="1"/>
            </p:cNvSpPr>
            <p:nvPr userDrawn="1"/>
          </p:nvSpPr>
          <p:spPr bwMode="hidden">
            <a:xfrm>
              <a:off x="5568"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4" name="Rectangle 62"/>
            <p:cNvSpPr>
              <a:spLocks noChangeArrowheads="1"/>
            </p:cNvSpPr>
            <p:nvPr userDrawn="1"/>
          </p:nvSpPr>
          <p:spPr bwMode="hidden">
            <a:xfrm>
              <a:off x="5664" y="6"/>
              <a:ext cx="48" cy="4320"/>
            </a:xfrm>
            <a:prstGeom prst="rect">
              <a:avLst/>
            </a:prstGeom>
            <a:solidFill>
              <a:schemeClr val="accent2"/>
            </a:solidFill>
            <a:ln w="9525">
              <a:noFill/>
              <a:miter lim="800000"/>
              <a:headEnd/>
              <a:tailEnd/>
            </a:ln>
            <a:effectLst/>
          </p:spPr>
          <p:txBody>
            <a:bodyPr wrap="none" anchor="ctr"/>
            <a:lstStyle/>
            <a:p>
              <a:pPr>
                <a:defRPr/>
              </a:pPr>
              <a:endParaRPr lang="zh-TW" altLang="en-US"/>
            </a:p>
          </p:txBody>
        </p:sp>
        <p:sp>
          <p:nvSpPr>
            <p:cNvPr id="3135" name="Rectangle 63"/>
            <p:cNvSpPr>
              <a:spLocks noChangeArrowheads="1"/>
            </p:cNvSpPr>
            <p:nvPr userDrawn="1"/>
          </p:nvSpPr>
          <p:spPr bwMode="hidden">
            <a:xfrm>
              <a:off x="431"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zh-TW" altLang="en-US"/>
            </a:p>
          </p:txBody>
        </p:sp>
        <p:sp>
          <p:nvSpPr>
            <p:cNvPr id="3136" name="Rectangle 64"/>
            <p:cNvSpPr>
              <a:spLocks noChangeArrowheads="1"/>
            </p:cNvSpPr>
            <p:nvPr userDrawn="1"/>
          </p:nvSpPr>
          <p:spPr bwMode="blackGray">
            <a:xfrm>
              <a:off x="0" y="1081"/>
              <a:ext cx="4378" cy="47"/>
            </a:xfrm>
            <a:prstGeom prst="rect">
              <a:avLst/>
            </a:prstGeom>
            <a:solidFill>
              <a:schemeClr val="hlink">
                <a:alpha val="50000"/>
              </a:schemeClr>
            </a:solidFill>
            <a:ln w="9525">
              <a:noFill/>
              <a:miter lim="800000"/>
              <a:headEnd/>
              <a:tailEnd/>
            </a:ln>
            <a:effectLst/>
          </p:spPr>
          <p:txBody>
            <a:bodyPr wrap="none" anchor="ctr"/>
            <a:lstStyle/>
            <a:p>
              <a:pPr>
                <a:defRPr/>
              </a:pPr>
              <a:endParaRPr lang="zh-TW" altLang="en-US"/>
            </a:p>
          </p:txBody>
        </p:sp>
      </p:grpSp>
      <p:sp>
        <p:nvSpPr>
          <p:cNvPr id="109633" name="Rectangle 65"/>
          <p:cNvSpPr>
            <a:spLocks noGrp="1" noChangeArrowheads="1"/>
          </p:cNvSpPr>
          <p:nvPr>
            <p:ph type="title"/>
          </p:nvPr>
        </p:nvSpPr>
        <p:spPr bwMode="auto">
          <a:xfrm>
            <a:off x="871538" y="192088"/>
            <a:ext cx="8162925" cy="1431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zh-TW" altLang="en-US" smtClean="0"/>
              <a:t>按一下以編輯母片標題樣式</a:t>
            </a:r>
          </a:p>
        </p:txBody>
      </p:sp>
      <p:sp>
        <p:nvSpPr>
          <p:cNvPr id="109634"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139"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pPr>
              <a:defRPr/>
            </a:pPr>
            <a:endParaRPr lang="en-US" altLang="zh-TW"/>
          </a:p>
        </p:txBody>
      </p:sp>
      <p:sp>
        <p:nvSpPr>
          <p:cNvPr id="3140"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pPr>
              <a:defRPr/>
            </a:pPr>
            <a:endParaRPr lang="en-US" altLang="zh-TW"/>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pPr>
              <a:defRPr/>
            </a:pPr>
            <a:fld id="{45E7272D-3E32-4FFC-8561-B1E7C656118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Verdana" pitchFamily="34" charset="0"/>
          <a:ea typeface="新細明體" charset="-120"/>
        </a:defRPr>
      </a:lvl2pPr>
      <a:lvl3pPr algn="l" rtl="0" fontAlgn="base">
        <a:spcBef>
          <a:spcPct val="0"/>
        </a:spcBef>
        <a:spcAft>
          <a:spcPct val="0"/>
        </a:spcAft>
        <a:defRPr kumimoji="1" sz="4400">
          <a:solidFill>
            <a:schemeClr val="tx2"/>
          </a:solidFill>
          <a:latin typeface="Verdana" pitchFamily="34" charset="0"/>
          <a:ea typeface="新細明體" charset="-120"/>
        </a:defRPr>
      </a:lvl3pPr>
      <a:lvl4pPr algn="l" rtl="0" fontAlgn="base">
        <a:spcBef>
          <a:spcPct val="0"/>
        </a:spcBef>
        <a:spcAft>
          <a:spcPct val="0"/>
        </a:spcAft>
        <a:defRPr kumimoji="1" sz="4400">
          <a:solidFill>
            <a:schemeClr val="tx2"/>
          </a:solidFill>
          <a:latin typeface="Verdana" pitchFamily="34" charset="0"/>
          <a:ea typeface="新細明體" charset="-120"/>
        </a:defRPr>
      </a:lvl4pPr>
      <a:lvl5pPr algn="l" rtl="0" fontAlgn="base">
        <a:spcBef>
          <a:spcPct val="0"/>
        </a:spcBef>
        <a:spcAft>
          <a:spcPct val="0"/>
        </a:spcAft>
        <a:defRPr kumimoji="1" sz="4400">
          <a:solidFill>
            <a:schemeClr val="tx2"/>
          </a:solidFill>
          <a:latin typeface="Verdana" pitchFamily="34" charset="0"/>
          <a:ea typeface="新細明體" charset="-120"/>
        </a:defRPr>
      </a:lvl5pPr>
      <a:lvl6pPr marL="457200" algn="l" rtl="0" fontAlgn="base">
        <a:spcBef>
          <a:spcPct val="0"/>
        </a:spcBef>
        <a:spcAft>
          <a:spcPct val="0"/>
        </a:spcAft>
        <a:defRPr kumimoji="1" sz="4400">
          <a:solidFill>
            <a:schemeClr val="tx2"/>
          </a:solidFill>
          <a:latin typeface="Verdana" pitchFamily="34" charset="0"/>
          <a:ea typeface="新細明體" charset="-120"/>
        </a:defRPr>
      </a:lvl6pPr>
      <a:lvl7pPr marL="914400" algn="l" rtl="0" fontAlgn="base">
        <a:spcBef>
          <a:spcPct val="0"/>
        </a:spcBef>
        <a:spcAft>
          <a:spcPct val="0"/>
        </a:spcAft>
        <a:defRPr kumimoji="1" sz="4400">
          <a:solidFill>
            <a:schemeClr val="tx2"/>
          </a:solidFill>
          <a:latin typeface="Verdana" pitchFamily="34" charset="0"/>
          <a:ea typeface="新細明體" charset="-120"/>
        </a:defRPr>
      </a:lvl7pPr>
      <a:lvl8pPr marL="1371600" algn="l" rtl="0" fontAlgn="base">
        <a:spcBef>
          <a:spcPct val="0"/>
        </a:spcBef>
        <a:spcAft>
          <a:spcPct val="0"/>
        </a:spcAft>
        <a:defRPr kumimoji="1" sz="4400">
          <a:solidFill>
            <a:schemeClr val="tx2"/>
          </a:solidFill>
          <a:latin typeface="Verdana" pitchFamily="34" charset="0"/>
          <a:ea typeface="新細明體" charset="-120"/>
        </a:defRPr>
      </a:lvl8pPr>
      <a:lvl9pPr marL="1828800" algn="l" rtl="0" fontAlgn="base">
        <a:spcBef>
          <a:spcPct val="0"/>
        </a:spcBef>
        <a:spcAft>
          <a:spcPct val="0"/>
        </a:spcAft>
        <a:defRPr kumimoji="1" sz="4400">
          <a:solidFill>
            <a:schemeClr val="tx2"/>
          </a:solidFill>
          <a:latin typeface="Verdana" pitchFamily="34" charset="0"/>
          <a:ea typeface="新細明體" charset="-120"/>
        </a:defRPr>
      </a:lvl9pPr>
    </p:titleStyle>
    <p:bodyStyle>
      <a:lvl1pPr marL="342900" indent="-342900" algn="l" rtl="0" fontAlgn="base">
        <a:spcBef>
          <a:spcPct val="20000"/>
        </a:spcBef>
        <a:spcAft>
          <a:spcPct val="0"/>
        </a:spcAft>
        <a:buClr>
          <a:schemeClr val="folHlink"/>
        </a:buClr>
        <a:buSzPct val="75000"/>
        <a:buFont typeface="Wingdings" pitchFamily="2" charset="2"/>
        <a:buChar char="n"/>
        <a:defRPr kumimoji="1" sz="3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Char char="n"/>
        <a:defRPr kumimoji="1" sz="2800">
          <a:solidFill>
            <a:schemeClr val="tx1"/>
          </a:solidFill>
          <a:latin typeface="+mn-lt"/>
          <a:ea typeface="+mn-ea"/>
        </a:defRPr>
      </a:lvl2pPr>
      <a:lvl3pPr marL="1143000" indent="-228600" algn="l" rtl="0" fontAlgn="base">
        <a:spcBef>
          <a:spcPct val="20000"/>
        </a:spcBef>
        <a:spcAft>
          <a:spcPct val="0"/>
        </a:spcAft>
        <a:buClr>
          <a:schemeClr val="tx2"/>
        </a:buClr>
        <a:buChar char="•"/>
        <a:defRPr kumimoji="1" sz="2400">
          <a:solidFill>
            <a:schemeClr val="tx1"/>
          </a:solidFill>
          <a:latin typeface="+mn-lt"/>
          <a:ea typeface="+mn-ea"/>
        </a:defRPr>
      </a:lvl3pPr>
      <a:lvl4pPr marL="1600200" indent="-228600" algn="l" rtl="0" fontAlgn="base">
        <a:spcBef>
          <a:spcPct val="20000"/>
        </a:spcBef>
        <a:spcAft>
          <a:spcPct val="0"/>
        </a:spcAft>
        <a:buClr>
          <a:schemeClr val="hlink"/>
        </a:buClr>
        <a:buChar char="•"/>
        <a:defRPr kumimoji="1" sz="2000">
          <a:solidFill>
            <a:schemeClr val="tx1"/>
          </a:solidFill>
          <a:latin typeface="+mn-lt"/>
          <a:ea typeface="+mn-ea"/>
        </a:defRPr>
      </a:lvl4pPr>
      <a:lvl5pPr marL="2057400" indent="-228600" algn="l" rtl="0" fontAlgn="base">
        <a:spcBef>
          <a:spcPct val="20000"/>
        </a:spcBef>
        <a:spcAft>
          <a:spcPct val="0"/>
        </a:spcAft>
        <a:buClr>
          <a:schemeClr val="tx1"/>
        </a:buClr>
        <a:buSzPct val="85000"/>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SzPct val="85000"/>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5.bin"/><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wmf"/><Relationship Id="rId5" Type="http://schemas.openxmlformats.org/officeDocument/2006/relationships/oleObject" Target="../embeddings/oleObject6.bin"/><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4.png"/><Relationship Id="rId5" Type="http://schemas.openxmlformats.org/officeDocument/2006/relationships/oleObject" Target="../embeddings/oleObject8.bin"/><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685800" y="3989169"/>
            <a:ext cx="7678738" cy="646331"/>
          </a:xfrm>
        </p:spPr>
        <p:txBody>
          <a:bodyPr/>
          <a:lstStyle/>
          <a:p>
            <a:pPr algn="l" eaLnBrk="1" hangingPunct="1"/>
            <a:r>
              <a:rPr lang="en-US" altLang="zh-TW" sz="3600" dirty="0" smtClean="0"/>
              <a:t>Basic </a:t>
            </a:r>
            <a:r>
              <a:rPr lang="en-US" altLang="zh-TW" sz="3600" dirty="0" smtClean="0"/>
              <a:t>concepts of algorithms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2"/>
          <p:cNvSpPr>
            <a:spLocks noGrp="1" noChangeArrowheads="1"/>
          </p:cNvSpPr>
          <p:nvPr>
            <p:ph type="title"/>
          </p:nvPr>
        </p:nvSpPr>
        <p:spPr>
          <a:xfrm>
            <a:off x="871538" y="433388"/>
            <a:ext cx="8162925" cy="1190625"/>
          </a:xfrm>
        </p:spPr>
        <p:txBody>
          <a:bodyPr/>
          <a:lstStyle/>
          <a:p>
            <a:r>
              <a:rPr lang="en-US" altLang="zh-TW" sz="3600" smtClean="0"/>
              <a:t>Running time and computational complexity</a:t>
            </a:r>
            <a:endParaRPr lang="zh-TW" altLang="en-US" sz="3600" smtClean="0"/>
          </a:p>
        </p:txBody>
      </p:sp>
      <p:sp>
        <p:nvSpPr>
          <p:cNvPr id="21511" name="Rectangle 3"/>
          <p:cNvSpPr>
            <a:spLocks noGrp="1" noChangeArrowheads="1"/>
          </p:cNvSpPr>
          <p:nvPr>
            <p:ph type="body" idx="1"/>
          </p:nvPr>
        </p:nvSpPr>
        <p:spPr/>
        <p:txBody>
          <a:bodyPr/>
          <a:lstStyle/>
          <a:p>
            <a:r>
              <a:rPr lang="en-US" altLang="zh-TW" smtClean="0"/>
              <a:t>In a lot of networks research, we are concerned with sparse graphs</a:t>
            </a:r>
          </a:p>
          <a:p>
            <a:pPr lvl="1"/>
            <a:r>
              <a:rPr lang="en-US" altLang="zh-TW" smtClean="0"/>
              <a:t>m increases in proportion to n as n becomes large</a:t>
            </a:r>
          </a:p>
          <a:p>
            <a:pPr lvl="1"/>
            <a:r>
              <a:rPr lang="en-US" altLang="zh-TW" smtClean="0"/>
              <a:t>mean degree of the network:</a:t>
            </a:r>
          </a:p>
          <a:p>
            <a:pPr lvl="1"/>
            <a:endParaRPr lang="en-US" altLang="zh-TW" smtClean="0"/>
          </a:p>
          <a:p>
            <a:pPr lvl="1"/>
            <a:r>
              <a:rPr lang="en-US" altLang="zh-TW" smtClean="0"/>
              <a:t> O(m+n)</a:t>
            </a:r>
            <a:r>
              <a:rPr lang="en-US" altLang="zh-TW" smtClean="0">
                <a:latin typeface="新細明體" charset="-120"/>
              </a:rPr>
              <a:t>≡</a:t>
            </a:r>
            <a:r>
              <a:rPr lang="en-US" altLang="zh-TW" smtClean="0"/>
              <a:t>O(n)</a:t>
            </a:r>
          </a:p>
        </p:txBody>
      </p:sp>
      <p:graphicFrame>
        <p:nvGraphicFramePr>
          <p:cNvPr id="21508" name="Object 4"/>
          <p:cNvGraphicFramePr>
            <a:graphicFrameLocks noChangeAspect="1"/>
          </p:cNvGraphicFramePr>
          <p:nvPr/>
        </p:nvGraphicFramePr>
        <p:xfrm>
          <a:off x="7092950" y="3749675"/>
          <a:ext cx="1655763" cy="903288"/>
        </p:xfrm>
        <a:graphic>
          <a:graphicData uri="http://schemas.openxmlformats.org/presentationml/2006/ole">
            <mc:AlternateContent xmlns:mc="http://schemas.openxmlformats.org/markup-compatibility/2006">
              <mc:Choice xmlns:v="urn:schemas-microsoft-com:vml" Requires="v">
                <p:oleObj spid="_x0000_s21512" name="Equation" r:id="rId3" imgW="558720" imgH="304560" progId="">
                  <p:embed/>
                </p:oleObj>
              </mc:Choice>
              <mc:Fallback>
                <p:oleObj name="Equation" r:id="rId3" imgW="558720" imgH="30456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3749675"/>
                        <a:ext cx="1655763" cy="903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9" name="Object 5"/>
          <p:cNvGraphicFramePr>
            <a:graphicFrameLocks noChangeAspect="1"/>
          </p:cNvGraphicFramePr>
          <p:nvPr/>
        </p:nvGraphicFramePr>
        <p:xfrm>
          <a:off x="4114800" y="3328988"/>
          <a:ext cx="914400" cy="198437"/>
        </p:xfrm>
        <a:graphic>
          <a:graphicData uri="http://schemas.openxmlformats.org/presentationml/2006/ole">
            <mc:AlternateContent xmlns:mc="http://schemas.openxmlformats.org/markup-compatibility/2006">
              <mc:Choice xmlns:v="urn:schemas-microsoft-com:vml" Requires="v">
                <p:oleObj spid="_x0000_s21513" name="Equation" r:id="rId5" imgW="914400" imgH="198720" progId="">
                  <p:embed/>
                </p:oleObj>
              </mc:Choice>
              <mc:Fallback>
                <p:oleObj name="Equation" r:id="rId5" imgW="914400" imgH="198720"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328988"/>
                        <a:ext cx="914400" cy="198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871538" y="433388"/>
            <a:ext cx="8162925" cy="1190625"/>
          </a:xfrm>
        </p:spPr>
        <p:txBody>
          <a:bodyPr/>
          <a:lstStyle/>
          <a:p>
            <a:r>
              <a:rPr lang="en-US" altLang="zh-TW" sz="3600" smtClean="0"/>
              <a:t>Running time and computational complexity</a:t>
            </a:r>
            <a:endParaRPr lang="zh-TW" altLang="en-US" sz="3600" smtClean="0"/>
          </a:p>
        </p:txBody>
      </p:sp>
      <p:sp>
        <p:nvSpPr>
          <p:cNvPr id="25602" name="Rectangle 3"/>
          <p:cNvSpPr>
            <a:spLocks noGrp="1" noChangeArrowheads="1"/>
          </p:cNvSpPr>
          <p:nvPr>
            <p:ph type="body" idx="1"/>
          </p:nvPr>
        </p:nvSpPr>
        <p:spPr/>
        <p:txBody>
          <a:bodyPr/>
          <a:lstStyle/>
          <a:p>
            <a:r>
              <a:rPr lang="en-US" altLang="zh-TW" sz="2800" dirty="0" smtClean="0"/>
              <a:t>Breadth-first search algorithm</a:t>
            </a:r>
          </a:p>
          <a:p>
            <a:pPr lvl="1"/>
            <a:r>
              <a:rPr lang="en-US" altLang="zh-TW" sz="2400" dirty="0" smtClean="0"/>
              <a:t>O(</a:t>
            </a:r>
            <a:r>
              <a:rPr lang="en-US" altLang="zh-TW" sz="2400" dirty="0" err="1" smtClean="0"/>
              <a:t>m+n</a:t>
            </a:r>
            <a:r>
              <a:rPr lang="en-US" altLang="zh-TW" sz="2400" dirty="0" smtClean="0"/>
              <a:t>)</a:t>
            </a:r>
          </a:p>
          <a:p>
            <a:pPr lvl="1"/>
            <a:r>
              <a:rPr lang="en-US" altLang="zh-TW" sz="2400" dirty="0" smtClean="0"/>
              <a:t>A small test run</a:t>
            </a:r>
          </a:p>
          <a:p>
            <a:pPr lvl="2"/>
            <a:r>
              <a:rPr lang="en-US" altLang="zh-TW" sz="2000" dirty="0" smtClean="0"/>
              <a:t>n = 1000 vertices and m = 10000 edges</a:t>
            </a:r>
          </a:p>
          <a:p>
            <a:pPr lvl="2"/>
            <a:r>
              <a:rPr lang="en-US" altLang="zh-TW" sz="2000" dirty="0" smtClean="0"/>
              <a:t>The program finishes in a second </a:t>
            </a:r>
          </a:p>
          <a:p>
            <a:pPr lvl="1"/>
            <a:r>
              <a:rPr lang="en-US" altLang="zh-TW" sz="2400" dirty="0" smtClean="0"/>
              <a:t>The full network</a:t>
            </a:r>
          </a:p>
          <a:p>
            <a:pPr lvl="2"/>
            <a:r>
              <a:rPr lang="en-US" altLang="zh-TW" sz="2000" dirty="0" smtClean="0"/>
              <a:t>n = 1,000,000 and m = 10,000,000</a:t>
            </a:r>
          </a:p>
          <a:p>
            <a:pPr lvl="2"/>
            <a:r>
              <a:rPr lang="en-US" altLang="zh-TW" sz="2000" dirty="0" smtClean="0"/>
              <a:t>A thousand times larger than the test network</a:t>
            </a:r>
          </a:p>
          <a:p>
            <a:pPr lvl="2"/>
            <a:r>
              <a:rPr lang="en-US" altLang="zh-TW" sz="2000" dirty="0" smtClean="0"/>
              <a:t>A thousand seconds = about a quarter of an hour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871538" y="433388"/>
            <a:ext cx="8162925" cy="1190625"/>
          </a:xfrm>
        </p:spPr>
        <p:txBody>
          <a:bodyPr/>
          <a:lstStyle/>
          <a:p>
            <a:r>
              <a:rPr lang="en-US" altLang="zh-TW" sz="3600" smtClean="0"/>
              <a:t>Running time and computational complexity</a:t>
            </a:r>
            <a:endParaRPr lang="zh-TW" altLang="en-US" sz="3600" smtClean="0"/>
          </a:p>
        </p:txBody>
      </p:sp>
      <p:sp>
        <p:nvSpPr>
          <p:cNvPr id="26626" name="Rectangle 3"/>
          <p:cNvSpPr>
            <a:spLocks noGrp="1" noChangeArrowheads="1"/>
          </p:cNvSpPr>
          <p:nvPr>
            <p:ph type="body" idx="1"/>
          </p:nvPr>
        </p:nvSpPr>
        <p:spPr/>
        <p:txBody>
          <a:bodyPr/>
          <a:lstStyle/>
          <a:p>
            <a:pPr>
              <a:lnSpc>
                <a:spcPct val="90000"/>
              </a:lnSpc>
            </a:pPr>
            <a:r>
              <a:rPr lang="en-US" altLang="zh-TW" sz="2800" smtClean="0"/>
              <a:t>Algorithm with compuational complexity O(n</a:t>
            </a:r>
            <a:r>
              <a:rPr lang="en-US" altLang="zh-TW" sz="2800" baseline="30000" smtClean="0"/>
              <a:t>4</a:t>
            </a:r>
            <a:r>
              <a:rPr lang="en-US" altLang="zh-TW" sz="2800" smtClean="0"/>
              <a:t>)</a:t>
            </a:r>
          </a:p>
          <a:p>
            <a:pPr lvl="1">
              <a:lnSpc>
                <a:spcPct val="90000"/>
              </a:lnSpc>
            </a:pPr>
            <a:r>
              <a:rPr lang="en-US" altLang="zh-TW" sz="2400" smtClean="0"/>
              <a:t>Test network takes a second</a:t>
            </a:r>
          </a:p>
          <a:p>
            <a:pPr lvl="1">
              <a:lnSpc>
                <a:spcPct val="90000"/>
              </a:lnSpc>
            </a:pPr>
            <a:r>
              <a:rPr lang="en-US" altLang="zh-TW" sz="2400" smtClean="0"/>
              <a:t>Full network would take a trillion seconds  </a:t>
            </a:r>
            <a:r>
              <a:rPr lang="en-US" altLang="zh-TW" sz="2400" smtClean="0">
                <a:sym typeface="Wingdings" pitchFamily="2" charset="2"/>
              </a:rPr>
              <a:t> 30,000 years</a:t>
            </a:r>
          </a:p>
          <a:p>
            <a:pPr lvl="1">
              <a:lnSpc>
                <a:spcPct val="90000"/>
              </a:lnSpc>
            </a:pPr>
            <a:r>
              <a:rPr lang="en-US" altLang="zh-TW" sz="2400" smtClean="0">
                <a:sym typeface="Wingdings" pitchFamily="2" charset="2"/>
              </a:rPr>
              <a:t>Look for a faster algorithm that can complete it in reasonable time.</a:t>
            </a:r>
          </a:p>
          <a:p>
            <a:pPr>
              <a:lnSpc>
                <a:spcPct val="90000"/>
              </a:lnSpc>
            </a:pPr>
            <a:r>
              <a:rPr lang="en-US" altLang="zh-TW" sz="2800" smtClean="0"/>
              <a:t>In practice,any algorithm that scales with system size as O(n</a:t>
            </a:r>
            <a:r>
              <a:rPr lang="en-US" altLang="zh-TW" sz="2800" baseline="30000" smtClean="0"/>
              <a:t>3</a:t>
            </a:r>
            <a:r>
              <a:rPr lang="en-US" altLang="zh-TW" sz="2800" smtClean="0"/>
              <a:t>) or greater is </a:t>
            </a:r>
            <a:r>
              <a:rPr lang="en-US" altLang="zh-TW" sz="2800" smtClean="0">
                <a:solidFill>
                  <a:srgbClr val="FF0000"/>
                </a:solidFill>
              </a:rPr>
              <a:t>useless for large networks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871538" y="862013"/>
            <a:ext cx="8162925" cy="762000"/>
          </a:xfrm>
        </p:spPr>
        <p:txBody>
          <a:bodyPr/>
          <a:lstStyle/>
          <a:p>
            <a:pPr eaLnBrk="1" hangingPunct="1"/>
            <a:r>
              <a:rPr lang="en-US" altLang="zh-TW" smtClean="0"/>
              <a:t>Outline</a:t>
            </a:r>
          </a:p>
        </p:txBody>
      </p:sp>
      <p:sp>
        <p:nvSpPr>
          <p:cNvPr id="114691" name="Rectangle 3"/>
          <p:cNvSpPr>
            <a:spLocks noGrp="1" noChangeArrowheads="1"/>
          </p:cNvSpPr>
          <p:nvPr>
            <p:ph type="body" idx="4294967295"/>
          </p:nvPr>
        </p:nvSpPr>
        <p:spPr/>
        <p:txBody>
          <a:bodyPr/>
          <a:lstStyle/>
          <a:p>
            <a:pPr eaLnBrk="1" hangingPunct="1"/>
            <a:r>
              <a:rPr lang="en-US" altLang="zh-TW" sz="2800" smtClean="0">
                <a:solidFill>
                  <a:srgbClr val="B2B2B2"/>
                </a:solidFill>
              </a:rPr>
              <a:t>Runing time and computational complexity</a:t>
            </a:r>
          </a:p>
          <a:p>
            <a:pPr eaLnBrk="1" hangingPunct="1"/>
            <a:r>
              <a:rPr lang="en-US" altLang="zh-TW" sz="2800" smtClean="0"/>
              <a:t>Storing network data</a:t>
            </a:r>
          </a:p>
          <a:p>
            <a:pPr eaLnBrk="1" hangingPunct="1"/>
            <a:r>
              <a:rPr lang="en-US" altLang="zh-TW" sz="2800" smtClean="0">
                <a:solidFill>
                  <a:srgbClr val="B2B2B2"/>
                </a:solidFill>
              </a:rPr>
              <a:t>The adjacency matrix</a:t>
            </a:r>
          </a:p>
          <a:p>
            <a:pPr eaLnBrk="1" hangingPunct="1"/>
            <a:r>
              <a:rPr lang="en-US" altLang="zh-TW" sz="2800" smtClean="0">
                <a:solidFill>
                  <a:srgbClr val="B2B2B2"/>
                </a:solidFill>
              </a:rPr>
              <a:t>The adjacency list</a:t>
            </a:r>
          </a:p>
          <a:p>
            <a:pPr eaLnBrk="1" hangingPunct="1"/>
            <a:r>
              <a:rPr lang="en-US" altLang="zh-TW" sz="2800" smtClean="0">
                <a:solidFill>
                  <a:srgbClr val="B2B2B2"/>
                </a:solidFill>
              </a:rPr>
              <a:t>Trees</a:t>
            </a:r>
          </a:p>
          <a:p>
            <a:pPr eaLnBrk="1" hangingPunct="1"/>
            <a:r>
              <a:rPr lang="en-US" altLang="zh-TW" sz="2800" smtClean="0">
                <a:solidFill>
                  <a:srgbClr val="B2B2B2"/>
                </a:solidFill>
              </a:rPr>
              <a:t>Other network representations</a:t>
            </a:r>
          </a:p>
          <a:p>
            <a:pPr eaLnBrk="1" hangingPunct="1"/>
            <a:r>
              <a:rPr lang="en-US" altLang="zh-TW" sz="2800" smtClean="0">
                <a:solidFill>
                  <a:srgbClr val="B2B2B2"/>
                </a:solidFill>
              </a:rPr>
              <a:t>Heaps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871538" y="862013"/>
            <a:ext cx="8162925" cy="762000"/>
          </a:xfrm>
        </p:spPr>
        <p:txBody>
          <a:bodyPr/>
          <a:lstStyle/>
          <a:p>
            <a:r>
              <a:rPr lang="en-US" altLang="zh-TW" smtClean="0"/>
              <a:t>Storing Network Data</a:t>
            </a:r>
          </a:p>
        </p:txBody>
      </p:sp>
      <p:sp>
        <p:nvSpPr>
          <p:cNvPr id="28674" name="Rectangle 3"/>
          <p:cNvSpPr>
            <a:spLocks noGrp="1" noChangeArrowheads="1"/>
          </p:cNvSpPr>
          <p:nvPr>
            <p:ph type="body" idx="1"/>
          </p:nvPr>
        </p:nvSpPr>
        <p:spPr/>
        <p:txBody>
          <a:bodyPr/>
          <a:lstStyle/>
          <a:p>
            <a:pPr>
              <a:lnSpc>
                <a:spcPct val="80000"/>
              </a:lnSpc>
            </a:pPr>
            <a:r>
              <a:rPr lang="en-US" altLang="zh-TW" sz="2000" dirty="0" smtClean="0"/>
              <a:t>The first task of most programs that work with network data </a:t>
            </a:r>
          </a:p>
          <a:p>
            <a:pPr lvl="1">
              <a:lnSpc>
                <a:spcPct val="80000"/>
              </a:lnSpc>
            </a:pPr>
            <a:r>
              <a:rPr lang="en-US" altLang="zh-TW" sz="1800" dirty="0" smtClean="0"/>
              <a:t>Read data </a:t>
            </a:r>
          </a:p>
          <a:p>
            <a:pPr lvl="2">
              <a:lnSpc>
                <a:spcPct val="80000"/>
              </a:lnSpc>
            </a:pPr>
            <a:r>
              <a:rPr lang="en-US" altLang="zh-TW" sz="1600" dirty="0" smtClean="0"/>
              <a:t>From computer file </a:t>
            </a:r>
            <a:r>
              <a:rPr lang="en-US" altLang="zh-TW" sz="1600" dirty="0" smtClean="0">
                <a:sym typeface="Wingdings" pitchFamily="2" charset="2"/>
              </a:rPr>
              <a:t> store it in some form in the memory</a:t>
            </a:r>
          </a:p>
          <a:p>
            <a:pPr>
              <a:lnSpc>
                <a:spcPct val="80000"/>
              </a:lnSpc>
            </a:pPr>
            <a:r>
              <a:rPr lang="en-US" altLang="zh-TW" sz="2000" dirty="0" smtClean="0"/>
              <a:t>Commonest ways to store network data </a:t>
            </a:r>
          </a:p>
          <a:p>
            <a:pPr lvl="1">
              <a:lnSpc>
                <a:spcPct val="80000"/>
              </a:lnSpc>
            </a:pPr>
            <a:r>
              <a:rPr lang="en-US" altLang="zh-TW" sz="1800" dirty="0" smtClean="0"/>
              <a:t>The first step in representing a network in a computer is to label the vertices so that each can be uniquely identified</a:t>
            </a:r>
          </a:p>
          <a:p>
            <a:pPr lvl="1">
              <a:lnSpc>
                <a:spcPct val="80000"/>
              </a:lnSpc>
            </a:pPr>
            <a:r>
              <a:rPr lang="en-US" altLang="zh-TW" sz="1800" dirty="0" smtClean="0"/>
              <a:t>The simplest case: number n vertices by the consecutive integers.</a:t>
            </a:r>
          </a:p>
          <a:p>
            <a:pPr lvl="1">
              <a:lnSpc>
                <a:spcPct val="80000"/>
              </a:lnSpc>
            </a:pPr>
            <a:r>
              <a:rPr lang="en-US" altLang="zh-TW" sz="1800" dirty="0" smtClean="0"/>
              <a:t>Additional values attached</a:t>
            </a:r>
          </a:p>
          <a:p>
            <a:pPr lvl="2">
              <a:lnSpc>
                <a:spcPct val="80000"/>
              </a:lnSpc>
            </a:pPr>
            <a:r>
              <a:rPr lang="en-US" altLang="zh-TW" sz="1600" dirty="0" smtClean="0"/>
              <a:t>Social network : the vertices might have names</a:t>
            </a:r>
          </a:p>
          <a:p>
            <a:pPr lvl="2">
              <a:lnSpc>
                <a:spcPct val="80000"/>
              </a:lnSpc>
            </a:pPr>
            <a:r>
              <a:rPr lang="en-US" altLang="zh-TW" sz="1600" dirty="0" smtClean="0"/>
              <a:t>World wide web : the vertices might have URLs</a:t>
            </a:r>
          </a:p>
          <a:p>
            <a:pPr lvl="2">
              <a:lnSpc>
                <a:spcPct val="80000"/>
              </a:lnSpc>
            </a:pPr>
            <a:r>
              <a:rPr lang="en-US" altLang="zh-TW" sz="1600" dirty="0" smtClean="0"/>
              <a:t>Internet : the vertices might have IP addresses or AS numbers</a:t>
            </a:r>
          </a:p>
          <a:p>
            <a:pPr lvl="2">
              <a:lnSpc>
                <a:spcPct val="80000"/>
              </a:lnSpc>
            </a:pPr>
            <a:r>
              <a:rPr lang="en-US" altLang="zh-TW" sz="1600" dirty="0" smtClean="0"/>
              <a:t>Other properties: age, capacity, or weight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871538" y="862013"/>
            <a:ext cx="8162925" cy="762000"/>
          </a:xfrm>
        </p:spPr>
        <p:txBody>
          <a:bodyPr/>
          <a:lstStyle/>
          <a:p>
            <a:pPr eaLnBrk="1" hangingPunct="1"/>
            <a:r>
              <a:rPr lang="en-US" altLang="zh-TW" smtClean="0"/>
              <a:t>Outline</a:t>
            </a:r>
          </a:p>
        </p:txBody>
      </p:sp>
      <p:sp>
        <p:nvSpPr>
          <p:cNvPr id="116739" name="Rectangle 3"/>
          <p:cNvSpPr>
            <a:spLocks noGrp="1" noChangeArrowheads="1"/>
          </p:cNvSpPr>
          <p:nvPr>
            <p:ph type="body" idx="4294967295"/>
          </p:nvPr>
        </p:nvSpPr>
        <p:spPr/>
        <p:txBody>
          <a:bodyPr/>
          <a:lstStyle/>
          <a:p>
            <a:pPr eaLnBrk="1" hangingPunct="1"/>
            <a:r>
              <a:rPr lang="en-US" altLang="zh-TW" sz="2800" smtClean="0">
                <a:solidFill>
                  <a:srgbClr val="B2B2B2"/>
                </a:solidFill>
              </a:rPr>
              <a:t>Runing time and computational complexity</a:t>
            </a:r>
          </a:p>
          <a:p>
            <a:pPr eaLnBrk="1" hangingPunct="1"/>
            <a:r>
              <a:rPr lang="en-US" altLang="zh-TW" sz="2800" smtClean="0">
                <a:solidFill>
                  <a:srgbClr val="B2B2B2"/>
                </a:solidFill>
              </a:rPr>
              <a:t>Storing network data</a:t>
            </a:r>
          </a:p>
          <a:p>
            <a:pPr eaLnBrk="1" hangingPunct="1"/>
            <a:r>
              <a:rPr lang="en-US" altLang="zh-TW" sz="2800" smtClean="0"/>
              <a:t>The adjacency matrix</a:t>
            </a:r>
          </a:p>
          <a:p>
            <a:pPr eaLnBrk="1" hangingPunct="1"/>
            <a:r>
              <a:rPr lang="en-US" altLang="zh-TW" sz="2800" smtClean="0">
                <a:solidFill>
                  <a:srgbClr val="B2B2B2"/>
                </a:solidFill>
              </a:rPr>
              <a:t>The adjacency list</a:t>
            </a:r>
          </a:p>
          <a:p>
            <a:pPr eaLnBrk="1" hangingPunct="1"/>
            <a:r>
              <a:rPr lang="en-US" altLang="zh-TW" sz="2800" smtClean="0">
                <a:solidFill>
                  <a:srgbClr val="B2B2B2"/>
                </a:solidFill>
              </a:rPr>
              <a:t>Trees</a:t>
            </a:r>
          </a:p>
          <a:p>
            <a:pPr eaLnBrk="1" hangingPunct="1"/>
            <a:r>
              <a:rPr lang="en-US" altLang="zh-TW" sz="2800" smtClean="0">
                <a:solidFill>
                  <a:srgbClr val="B2B2B2"/>
                </a:solidFill>
              </a:rPr>
              <a:t>Other network representations</a:t>
            </a:r>
          </a:p>
          <a:p>
            <a:pPr eaLnBrk="1" hangingPunct="1"/>
            <a:r>
              <a:rPr lang="en-US" altLang="zh-TW" sz="2800" smtClean="0">
                <a:solidFill>
                  <a:srgbClr val="B2B2B2"/>
                </a:solidFill>
              </a:rPr>
              <a:t>Heaps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871538" y="862013"/>
            <a:ext cx="8162925" cy="762000"/>
          </a:xfrm>
        </p:spPr>
        <p:txBody>
          <a:bodyPr/>
          <a:lstStyle/>
          <a:p>
            <a:r>
              <a:rPr lang="en-US" altLang="zh-TW" smtClean="0"/>
              <a:t>The Adjacency Matrix</a:t>
            </a:r>
          </a:p>
        </p:txBody>
      </p:sp>
      <p:sp>
        <p:nvSpPr>
          <p:cNvPr id="29698" name="Rectangle 3"/>
          <p:cNvSpPr>
            <a:spLocks noGrp="1" noChangeArrowheads="1"/>
          </p:cNvSpPr>
          <p:nvPr>
            <p:ph type="body" idx="1"/>
          </p:nvPr>
        </p:nvSpPr>
        <p:spPr/>
        <p:txBody>
          <a:bodyPr/>
          <a:lstStyle/>
          <a:p>
            <a:pPr>
              <a:lnSpc>
                <a:spcPct val="80000"/>
              </a:lnSpc>
            </a:pPr>
            <a:r>
              <a:rPr lang="en-US" altLang="zh-TW" sz="1600" smtClean="0"/>
              <a:t>The adjacency matrix provides one of the simplest ways to represent a network on a computer</a:t>
            </a:r>
          </a:p>
          <a:p>
            <a:pPr>
              <a:lnSpc>
                <a:spcPct val="80000"/>
              </a:lnSpc>
            </a:pPr>
            <a:r>
              <a:rPr lang="en-US" altLang="zh-TW" sz="1600" smtClean="0"/>
              <a:t>To add an edge, to remove an edge, and to test wheter there is an edge between a given pair of vertices i and j only take a </a:t>
            </a:r>
            <a:r>
              <a:rPr lang="en-US" altLang="zh-TW" sz="1600" smtClean="0">
                <a:solidFill>
                  <a:srgbClr val="FF0000"/>
                </a:solidFill>
              </a:rPr>
              <a:t>constant</a:t>
            </a:r>
            <a:r>
              <a:rPr lang="en-US" altLang="zh-TW" sz="1600" smtClean="0"/>
              <a:t> amount of time regardless of the size of the network. </a:t>
            </a:r>
          </a:p>
          <a:p>
            <a:pPr>
              <a:lnSpc>
                <a:spcPct val="80000"/>
              </a:lnSpc>
            </a:pPr>
            <a:r>
              <a:rPr lang="en-US" altLang="zh-TW" sz="1600" smtClean="0"/>
              <a:t>Drawbacks</a:t>
            </a:r>
          </a:p>
          <a:p>
            <a:pPr lvl="1">
              <a:lnSpc>
                <a:spcPct val="80000"/>
              </a:lnSpc>
            </a:pPr>
            <a:r>
              <a:rPr lang="en-US" altLang="zh-TW" sz="1400" smtClean="0">
                <a:solidFill>
                  <a:srgbClr val="FF0000"/>
                </a:solidFill>
              </a:rPr>
              <a:t>Undirected networks</a:t>
            </a:r>
          </a:p>
          <a:p>
            <a:pPr lvl="2">
              <a:lnSpc>
                <a:spcPct val="80000"/>
              </a:lnSpc>
            </a:pPr>
            <a:r>
              <a:rPr lang="en-US" altLang="zh-TW" sz="1200" smtClean="0"/>
              <a:t>If we want to add an undirected edge between vertices i and j, then in principle we should increase both the ijth and jith elements of the adjacency matrix by one.</a:t>
            </a:r>
          </a:p>
          <a:p>
            <a:pPr lvl="2">
              <a:lnSpc>
                <a:spcPct val="80000"/>
              </a:lnSpc>
            </a:pPr>
            <a:r>
              <a:rPr lang="en-US" altLang="zh-TW" sz="1200" smtClean="0"/>
              <a:t>In practice, this is a waste of time.</a:t>
            </a:r>
          </a:p>
          <a:p>
            <a:pPr lvl="2">
              <a:lnSpc>
                <a:spcPct val="80000"/>
              </a:lnSpc>
            </a:pPr>
            <a:r>
              <a:rPr lang="en-US" altLang="zh-TW" sz="1200" smtClean="0"/>
              <a:t>A better approach is to update only elements in the upper triangle of the matrix and leave the lower one empty. </a:t>
            </a:r>
          </a:p>
          <a:p>
            <a:pPr lvl="2">
              <a:lnSpc>
                <a:spcPct val="80000"/>
              </a:lnSpc>
            </a:pPr>
            <a:r>
              <a:rPr lang="en-US" altLang="zh-TW" sz="1200" smtClean="0"/>
              <a:t>Why waste memory storing it? </a:t>
            </a:r>
          </a:p>
          <a:p>
            <a:pPr lvl="2">
              <a:lnSpc>
                <a:spcPct val="80000"/>
              </a:lnSpc>
            </a:pPr>
            <a:r>
              <a:rPr lang="en-US" altLang="zh-TW" sz="1200" smtClean="0"/>
              <a:t>10</a:t>
            </a:r>
            <a:r>
              <a:rPr lang="en-US" altLang="zh-TW" sz="1200" baseline="30000" smtClean="0"/>
              <a:t>10</a:t>
            </a:r>
            <a:r>
              <a:rPr lang="en-US" altLang="zh-TW" sz="1200" smtClean="0"/>
              <a:t> bytes of RAM (10GB) and an integer requires 4 bytes</a:t>
            </a:r>
          </a:p>
          <a:p>
            <a:pPr lvl="3">
              <a:lnSpc>
                <a:spcPct val="80000"/>
              </a:lnSpc>
            </a:pPr>
            <a:r>
              <a:rPr lang="en-US" altLang="zh-TW" sz="1000" smtClean="0"/>
              <a:t>4n</a:t>
            </a:r>
            <a:r>
              <a:rPr lang="en-US" altLang="zh-TW" sz="1000" baseline="30000" smtClean="0"/>
              <a:t>2</a:t>
            </a:r>
            <a:r>
              <a:rPr lang="en-US" altLang="zh-TW" sz="1000" smtClean="0"/>
              <a:t> = 10</a:t>
            </a:r>
            <a:r>
              <a:rPr lang="en-US" altLang="zh-TW" sz="1000" baseline="30000" smtClean="0"/>
              <a:t>10</a:t>
            </a:r>
            <a:r>
              <a:rPr lang="en-US" altLang="zh-TW" sz="1000" smtClean="0"/>
              <a:t>  </a:t>
            </a:r>
            <a:r>
              <a:rPr lang="en-US" altLang="zh-TW" sz="1000" smtClean="0">
                <a:sym typeface="Wingdings" pitchFamily="2" charset="2"/>
              </a:rPr>
              <a:t> n = 50,000</a:t>
            </a:r>
            <a:endParaRPr lang="en-US" altLang="zh-TW" sz="1000" smtClean="0"/>
          </a:p>
          <a:p>
            <a:pPr lvl="1">
              <a:lnSpc>
                <a:spcPct val="80000"/>
              </a:lnSpc>
            </a:pPr>
            <a:r>
              <a:rPr lang="en-US" altLang="zh-TW" sz="1400" smtClean="0"/>
              <a:t>Run quickly through the neighbors of a particular vertex on a </a:t>
            </a:r>
            <a:r>
              <a:rPr lang="en-US" altLang="zh-TW" sz="1400" smtClean="0">
                <a:solidFill>
                  <a:srgbClr val="FF0000"/>
                </a:solidFill>
              </a:rPr>
              <a:t>sparse network</a:t>
            </a:r>
          </a:p>
          <a:p>
            <a:pPr lvl="2">
              <a:lnSpc>
                <a:spcPct val="80000"/>
              </a:lnSpc>
            </a:pPr>
            <a:r>
              <a:rPr lang="en-US" altLang="zh-TW" sz="1200" smtClean="0"/>
              <a:t>Go through all the elements of the </a:t>
            </a:r>
            <a:r>
              <a:rPr lang="en-US" altLang="zh-TW" sz="1200" i="1" smtClean="0"/>
              <a:t>ith</a:t>
            </a:r>
            <a:r>
              <a:rPr lang="en-US" altLang="zh-TW" sz="1200" smtClean="0"/>
              <a:t> row one by one looking for those that are non-zero.</a:t>
            </a:r>
          </a:p>
          <a:p>
            <a:pPr lvl="2">
              <a:lnSpc>
                <a:spcPct val="80000"/>
              </a:lnSpc>
            </a:pPr>
            <a:r>
              <a:rPr lang="en-US" altLang="zh-TW" sz="1200" smtClean="0"/>
              <a:t>This takes time </a:t>
            </a:r>
            <a:r>
              <a:rPr lang="en-US" altLang="zh-TW" sz="1200" smtClean="0">
                <a:solidFill>
                  <a:srgbClr val="FF0000"/>
                </a:solidFill>
              </a:rPr>
              <a:t>O(n)</a:t>
            </a:r>
            <a:r>
              <a:rPr lang="en-US" altLang="zh-TW" sz="1200" smtClean="0"/>
              <a:t>.</a:t>
            </a:r>
          </a:p>
          <a:p>
            <a:pPr lvl="2">
              <a:lnSpc>
                <a:spcPct val="80000"/>
              </a:lnSpc>
            </a:pPr>
            <a:r>
              <a:rPr lang="en-US" altLang="zh-TW" sz="1200" smtClean="0"/>
              <a:t>Most of time is wasted because each vertex is connected to only a small fraction of the others and most of the elements in the adjacency matrix are zero.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871538" y="862013"/>
            <a:ext cx="8162925" cy="762000"/>
          </a:xfrm>
        </p:spPr>
        <p:txBody>
          <a:bodyPr/>
          <a:lstStyle/>
          <a:p>
            <a:r>
              <a:rPr lang="en-US" altLang="zh-TW" smtClean="0"/>
              <a:t>Complexity comparison</a:t>
            </a:r>
          </a:p>
        </p:txBody>
      </p:sp>
      <p:sp>
        <p:nvSpPr>
          <p:cNvPr id="30722" name="Rectangle 3"/>
          <p:cNvSpPr>
            <a:spLocks noGrp="1" noChangeArrowheads="1"/>
          </p:cNvSpPr>
          <p:nvPr>
            <p:ph type="body" idx="1"/>
          </p:nvPr>
        </p:nvSpPr>
        <p:spPr/>
        <p:txBody>
          <a:bodyPr/>
          <a:lstStyle/>
          <a:p>
            <a:endParaRPr lang="zh-TW" altLang="en-US" smtClean="0"/>
          </a:p>
        </p:txBody>
      </p:sp>
      <p:pic>
        <p:nvPicPr>
          <p:cNvPr id="30723" name="Picture 5" descr="table 9_2"/>
          <p:cNvPicPr>
            <a:picLocks noChangeAspect="1" noChangeArrowheads="1"/>
          </p:cNvPicPr>
          <p:nvPr/>
        </p:nvPicPr>
        <p:blipFill>
          <a:blip r:embed="rId2" cstate="print"/>
          <a:srcRect/>
          <a:stretch>
            <a:fillRect/>
          </a:stretch>
        </p:blipFill>
        <p:spPr bwMode="auto">
          <a:xfrm>
            <a:off x="0" y="2349500"/>
            <a:ext cx="9140825" cy="401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871538" y="862013"/>
            <a:ext cx="8162925" cy="762000"/>
          </a:xfrm>
        </p:spPr>
        <p:txBody>
          <a:bodyPr/>
          <a:lstStyle/>
          <a:p>
            <a:pPr eaLnBrk="1" hangingPunct="1"/>
            <a:r>
              <a:rPr lang="en-US" altLang="zh-TW" smtClean="0"/>
              <a:t>Outline</a:t>
            </a:r>
          </a:p>
        </p:txBody>
      </p:sp>
      <p:sp>
        <p:nvSpPr>
          <p:cNvPr id="118787" name="Rectangle 3"/>
          <p:cNvSpPr>
            <a:spLocks noGrp="1" noChangeArrowheads="1"/>
          </p:cNvSpPr>
          <p:nvPr>
            <p:ph type="body" idx="4294967295"/>
          </p:nvPr>
        </p:nvSpPr>
        <p:spPr/>
        <p:txBody>
          <a:bodyPr/>
          <a:lstStyle/>
          <a:p>
            <a:pPr eaLnBrk="1" hangingPunct="1"/>
            <a:r>
              <a:rPr lang="en-US" altLang="zh-TW" sz="2800" smtClean="0">
                <a:solidFill>
                  <a:srgbClr val="B2B2B2"/>
                </a:solidFill>
              </a:rPr>
              <a:t>Runing time and computational complexity</a:t>
            </a:r>
          </a:p>
          <a:p>
            <a:pPr eaLnBrk="1" hangingPunct="1"/>
            <a:r>
              <a:rPr lang="en-US" altLang="zh-TW" sz="2800" smtClean="0">
                <a:solidFill>
                  <a:srgbClr val="B2B2B2"/>
                </a:solidFill>
              </a:rPr>
              <a:t>Storing network data</a:t>
            </a:r>
          </a:p>
          <a:p>
            <a:pPr eaLnBrk="1" hangingPunct="1"/>
            <a:r>
              <a:rPr lang="en-US" altLang="zh-TW" sz="2800" smtClean="0">
                <a:solidFill>
                  <a:srgbClr val="B2B2B2"/>
                </a:solidFill>
              </a:rPr>
              <a:t>The adjacency matrix</a:t>
            </a:r>
          </a:p>
          <a:p>
            <a:pPr eaLnBrk="1" hangingPunct="1"/>
            <a:r>
              <a:rPr lang="en-US" altLang="zh-TW" sz="2800" smtClean="0"/>
              <a:t>The adjacency list</a:t>
            </a:r>
          </a:p>
          <a:p>
            <a:pPr eaLnBrk="1" hangingPunct="1"/>
            <a:r>
              <a:rPr lang="en-US" altLang="zh-TW" sz="2800" smtClean="0">
                <a:solidFill>
                  <a:srgbClr val="B2B2B2"/>
                </a:solidFill>
              </a:rPr>
              <a:t>Trees</a:t>
            </a:r>
          </a:p>
          <a:p>
            <a:pPr eaLnBrk="1" hangingPunct="1"/>
            <a:r>
              <a:rPr lang="en-US" altLang="zh-TW" sz="2800" smtClean="0">
                <a:solidFill>
                  <a:srgbClr val="B2B2B2"/>
                </a:solidFill>
              </a:rPr>
              <a:t>Other network representations</a:t>
            </a:r>
          </a:p>
          <a:p>
            <a:pPr eaLnBrk="1" hangingPunct="1"/>
            <a:r>
              <a:rPr lang="en-US" altLang="zh-TW" sz="2800" smtClean="0">
                <a:solidFill>
                  <a:srgbClr val="B2B2B2"/>
                </a:solidFill>
              </a:rPr>
              <a:t>Heaps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Rectangle 2"/>
          <p:cNvSpPr>
            <a:spLocks noGrp="1" noChangeArrowheads="1"/>
          </p:cNvSpPr>
          <p:nvPr>
            <p:ph type="title"/>
          </p:nvPr>
        </p:nvSpPr>
        <p:spPr>
          <a:xfrm>
            <a:off x="871538" y="192088"/>
            <a:ext cx="4492625" cy="1431925"/>
          </a:xfrm>
        </p:spPr>
        <p:txBody>
          <a:bodyPr/>
          <a:lstStyle/>
          <a:p>
            <a:r>
              <a:rPr lang="en-US" altLang="zh-TW" smtClean="0"/>
              <a:t>The adjacency list</a:t>
            </a:r>
          </a:p>
        </p:txBody>
      </p:sp>
      <p:sp>
        <p:nvSpPr>
          <p:cNvPr id="65544" name="Rectangle 3"/>
          <p:cNvSpPr>
            <a:spLocks noGrp="1" noChangeArrowheads="1"/>
          </p:cNvSpPr>
          <p:nvPr>
            <p:ph type="body" idx="1"/>
          </p:nvPr>
        </p:nvSpPr>
        <p:spPr/>
        <p:txBody>
          <a:bodyPr/>
          <a:lstStyle/>
          <a:p>
            <a:pPr>
              <a:lnSpc>
                <a:spcPct val="80000"/>
              </a:lnSpc>
            </a:pPr>
            <a:r>
              <a:rPr lang="en-US" altLang="zh-TW" sz="2000" smtClean="0"/>
              <a:t>The simplest alternative to storing the complete adjacency matrix of a network</a:t>
            </a:r>
          </a:p>
          <a:p>
            <a:pPr>
              <a:lnSpc>
                <a:spcPct val="80000"/>
              </a:lnSpc>
            </a:pPr>
            <a:r>
              <a:rPr lang="en-US" altLang="zh-TW" sz="2000" smtClean="0"/>
              <a:t>Memory calculation</a:t>
            </a:r>
          </a:p>
          <a:p>
            <a:pPr lvl="1">
              <a:lnSpc>
                <a:spcPct val="80000"/>
              </a:lnSpc>
            </a:pPr>
            <a:r>
              <a:rPr lang="en-US" altLang="zh-TW" sz="1800" smtClean="0"/>
              <a:t>n=10,000	m=100,000 </a:t>
            </a:r>
          </a:p>
          <a:p>
            <a:pPr lvl="1">
              <a:lnSpc>
                <a:spcPct val="80000"/>
              </a:lnSpc>
            </a:pPr>
            <a:r>
              <a:rPr lang="en-US" altLang="zh-TW" sz="1800" smtClean="0"/>
              <a:t>Integer = 4 bytes</a:t>
            </a:r>
          </a:p>
          <a:p>
            <a:pPr lvl="1">
              <a:lnSpc>
                <a:spcPct val="80000"/>
              </a:lnSpc>
            </a:pPr>
            <a:r>
              <a:rPr lang="en-US" altLang="zh-TW" sz="1800" smtClean="0"/>
              <a:t>Adjacency list: 2 x 4 x m = 800kB</a:t>
            </a:r>
          </a:p>
          <a:p>
            <a:pPr lvl="1">
              <a:lnSpc>
                <a:spcPct val="80000"/>
              </a:lnSpc>
            </a:pPr>
            <a:r>
              <a:rPr lang="en-US" altLang="zh-TW" sz="1800" smtClean="0"/>
              <a:t>Adjacency matrix: 4 x n</a:t>
            </a:r>
            <a:r>
              <a:rPr lang="en-US" altLang="zh-TW" sz="1800" baseline="30000" smtClean="0"/>
              <a:t>2</a:t>
            </a:r>
            <a:r>
              <a:rPr lang="en-US" altLang="zh-TW" sz="1800" smtClean="0"/>
              <a:t> = 400MB</a:t>
            </a:r>
          </a:p>
          <a:p>
            <a:pPr>
              <a:lnSpc>
                <a:spcPct val="80000"/>
              </a:lnSpc>
            </a:pPr>
            <a:r>
              <a:rPr lang="en-US" altLang="zh-TW" sz="2000" smtClean="0"/>
              <a:t>Computational complexity </a:t>
            </a:r>
          </a:p>
          <a:p>
            <a:pPr lvl="1">
              <a:lnSpc>
                <a:spcPct val="80000"/>
              </a:lnSpc>
            </a:pPr>
            <a:r>
              <a:rPr lang="en-US" altLang="zh-TW" sz="1800" smtClean="0"/>
              <a:t>To add an edge </a:t>
            </a:r>
            <a:r>
              <a:rPr lang="en-US" altLang="zh-TW" sz="1800" i="1" smtClean="0"/>
              <a:t>(i,j) </a:t>
            </a:r>
            <a:r>
              <a:rPr lang="en-US" altLang="zh-TW" sz="1800" smtClean="0">
                <a:sym typeface="Wingdings" pitchFamily="2" charset="2"/>
              </a:rPr>
              <a:t> O(1)</a:t>
            </a:r>
            <a:endParaRPr lang="en-US" altLang="zh-TW" sz="1800" smtClean="0"/>
          </a:p>
          <a:p>
            <a:pPr lvl="1">
              <a:lnSpc>
                <a:spcPct val="80000"/>
              </a:lnSpc>
            </a:pPr>
            <a:r>
              <a:rPr lang="en-US" altLang="zh-TW" sz="1800" smtClean="0"/>
              <a:t>Finding an edge </a:t>
            </a:r>
            <a:r>
              <a:rPr lang="en-US" altLang="zh-TW" sz="1800" smtClean="0">
                <a:sym typeface="Wingdings" pitchFamily="2" charset="2"/>
              </a:rPr>
              <a:t> O(m/n)</a:t>
            </a:r>
          </a:p>
          <a:p>
            <a:pPr lvl="2">
              <a:lnSpc>
                <a:spcPct val="80000"/>
              </a:lnSpc>
            </a:pPr>
            <a:r>
              <a:rPr lang="en-US" altLang="zh-TW" sz="1600" smtClean="0"/>
              <a:t>Smaller than the same operation using an adjacency matrix</a:t>
            </a:r>
          </a:p>
          <a:p>
            <a:pPr lvl="2">
              <a:lnSpc>
                <a:spcPct val="80000"/>
              </a:lnSpc>
            </a:pPr>
            <a:r>
              <a:rPr lang="en-US" altLang="zh-TW" sz="1600" smtClean="0"/>
              <a:t>On a sparse graph with constant mean degree </a:t>
            </a:r>
            <a:r>
              <a:rPr lang="en-US" altLang="zh-TW" sz="1600" smtClean="0">
                <a:sym typeface="Wingdings" pitchFamily="2" charset="2"/>
              </a:rPr>
              <a:t> 		 O(m/n) </a:t>
            </a:r>
            <a:r>
              <a:rPr lang="en-US" altLang="zh-TW" sz="1600" smtClean="0">
                <a:latin typeface="新細明體" charset="-120"/>
                <a:sym typeface="Wingdings" pitchFamily="2" charset="2"/>
              </a:rPr>
              <a:t>≡ </a:t>
            </a:r>
            <a:r>
              <a:rPr lang="en-US" altLang="zh-TW" sz="1600" smtClean="0">
                <a:latin typeface="Arial" charset="0"/>
                <a:sym typeface="Wingdings" pitchFamily="2" charset="2"/>
              </a:rPr>
              <a:t>O(1)</a:t>
            </a:r>
            <a:endParaRPr lang="en-US" altLang="zh-TW" sz="1600" smtClean="0">
              <a:latin typeface="Arial" charset="0"/>
            </a:endParaRPr>
          </a:p>
          <a:p>
            <a:pPr lvl="1">
              <a:lnSpc>
                <a:spcPct val="80000"/>
              </a:lnSpc>
            </a:pPr>
            <a:r>
              <a:rPr lang="en-US" altLang="zh-TW" sz="1800" smtClean="0"/>
              <a:t>Remove an edge </a:t>
            </a:r>
            <a:r>
              <a:rPr lang="en-US" altLang="zh-TW" sz="1800" smtClean="0">
                <a:sym typeface="Wingdings" pitchFamily="2" charset="2"/>
              </a:rPr>
              <a:t> O(m/n)</a:t>
            </a:r>
          </a:p>
          <a:p>
            <a:pPr lvl="2">
              <a:lnSpc>
                <a:spcPct val="80000"/>
              </a:lnSpc>
            </a:pPr>
            <a:r>
              <a:rPr lang="en-US" altLang="zh-TW" sz="1600" smtClean="0"/>
              <a:t>Involves first finding it, which takes time O(m/n)</a:t>
            </a:r>
          </a:p>
          <a:p>
            <a:pPr>
              <a:lnSpc>
                <a:spcPct val="80000"/>
              </a:lnSpc>
            </a:pPr>
            <a:endParaRPr lang="en-US" altLang="zh-TW" sz="2000" smtClean="0"/>
          </a:p>
        </p:txBody>
      </p:sp>
      <p:pic>
        <p:nvPicPr>
          <p:cNvPr id="65545" name="Picture 4" descr="p286_al_image"/>
          <p:cNvPicPr>
            <a:picLocks noChangeAspect="1" noChangeArrowheads="1"/>
          </p:cNvPicPr>
          <p:nvPr/>
        </p:nvPicPr>
        <p:blipFill>
          <a:blip r:embed="rId3" cstate="print"/>
          <a:srcRect/>
          <a:stretch>
            <a:fillRect/>
          </a:stretch>
        </p:blipFill>
        <p:spPr bwMode="auto">
          <a:xfrm>
            <a:off x="5076825" y="0"/>
            <a:ext cx="2100263" cy="1512888"/>
          </a:xfrm>
          <a:prstGeom prst="rect">
            <a:avLst/>
          </a:prstGeom>
          <a:noFill/>
          <a:ln w="9525">
            <a:noFill/>
            <a:miter lim="800000"/>
            <a:headEnd/>
            <a:tailEnd/>
          </a:ln>
        </p:spPr>
      </p:pic>
      <p:pic>
        <p:nvPicPr>
          <p:cNvPr id="65546" name="Picture 5" descr="p286_al_list"/>
          <p:cNvPicPr>
            <a:picLocks noChangeAspect="1" noChangeArrowheads="1"/>
          </p:cNvPicPr>
          <p:nvPr/>
        </p:nvPicPr>
        <p:blipFill>
          <a:blip r:embed="rId4" cstate="print"/>
          <a:srcRect/>
          <a:stretch>
            <a:fillRect/>
          </a:stretch>
        </p:blipFill>
        <p:spPr bwMode="auto">
          <a:xfrm>
            <a:off x="7092950" y="0"/>
            <a:ext cx="2051050" cy="1474788"/>
          </a:xfrm>
          <a:prstGeom prst="rect">
            <a:avLst/>
          </a:prstGeom>
          <a:noFill/>
          <a:ln w="9525">
            <a:noFill/>
            <a:miter lim="800000"/>
            <a:headEnd/>
            <a:tailEnd/>
          </a:ln>
        </p:spPr>
      </p:pic>
      <p:graphicFrame>
        <p:nvGraphicFramePr>
          <p:cNvPr id="65542" name="Object 6"/>
          <p:cNvGraphicFramePr>
            <a:graphicFrameLocks noChangeAspect="1"/>
          </p:cNvGraphicFramePr>
          <p:nvPr/>
        </p:nvGraphicFramePr>
        <p:xfrm>
          <a:off x="7307263" y="4941888"/>
          <a:ext cx="936625" cy="322262"/>
        </p:xfrm>
        <a:graphic>
          <a:graphicData uri="http://schemas.openxmlformats.org/presentationml/2006/ole">
            <mc:AlternateContent xmlns:mc="http://schemas.openxmlformats.org/markup-compatibility/2006">
              <mc:Choice xmlns:v="urn:schemas-microsoft-com:vml" Requires="v">
                <p:oleObj spid="_x0000_s65544" name="Equation" r:id="rId5" imgW="406080" imgH="139680" progId="">
                  <p:embed/>
                </p:oleObj>
              </mc:Choice>
              <mc:Fallback>
                <p:oleObj name="Equation" r:id="rId5" imgW="406080" imgH="139680"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263" y="4941888"/>
                        <a:ext cx="936625" cy="322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5548" name="Picture 5" descr="p290_image"/>
          <p:cNvPicPr>
            <a:picLocks noChangeAspect="1" noChangeArrowheads="1"/>
          </p:cNvPicPr>
          <p:nvPr/>
        </p:nvPicPr>
        <p:blipFill>
          <a:blip r:embed="rId7" cstate="print"/>
          <a:srcRect/>
          <a:stretch>
            <a:fillRect/>
          </a:stretch>
        </p:blipFill>
        <p:spPr bwMode="auto">
          <a:xfrm>
            <a:off x="0" y="5084763"/>
            <a:ext cx="1449388" cy="1557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871538" y="862013"/>
            <a:ext cx="8162925" cy="762000"/>
          </a:xfrm>
        </p:spPr>
        <p:txBody>
          <a:bodyPr/>
          <a:lstStyle/>
          <a:p>
            <a:r>
              <a:rPr lang="en-US" altLang="zh-TW"/>
              <a:t>Overview</a:t>
            </a:r>
          </a:p>
        </p:txBody>
      </p:sp>
      <p:sp>
        <p:nvSpPr>
          <p:cNvPr id="110595" name="Rectangle 3"/>
          <p:cNvSpPr>
            <a:spLocks noGrp="1" noChangeArrowheads="1"/>
          </p:cNvSpPr>
          <p:nvPr>
            <p:ph type="body" idx="4294967295"/>
          </p:nvPr>
        </p:nvSpPr>
        <p:spPr/>
        <p:txBody>
          <a:bodyPr/>
          <a:lstStyle/>
          <a:p>
            <a:pPr>
              <a:lnSpc>
                <a:spcPct val="90000"/>
              </a:lnSpc>
            </a:pPr>
            <a:r>
              <a:rPr lang="en-US" altLang="zh-TW" sz="2400" dirty="0"/>
              <a:t>An introduction  to some of the basic concepts of computer algorithms for network calculations</a:t>
            </a:r>
          </a:p>
          <a:p>
            <a:pPr lvl="1">
              <a:lnSpc>
                <a:spcPct val="90000"/>
              </a:lnSpc>
            </a:pPr>
            <a:r>
              <a:rPr lang="en-US" altLang="zh-TW" sz="2000" dirty="0"/>
              <a:t>Particularly data structures </a:t>
            </a:r>
            <a:r>
              <a:rPr lang="en-US" altLang="zh-TW" sz="2000"/>
              <a:t>for </a:t>
            </a:r>
            <a:r>
              <a:rPr lang="en-US" altLang="zh-TW" sz="2000" smtClean="0"/>
              <a:t>storing </a:t>
            </a:r>
            <a:r>
              <a:rPr lang="en-US" altLang="zh-TW" sz="2000" dirty="0"/>
              <a:t>networks and methods for estimating the time computations will take</a:t>
            </a:r>
          </a:p>
          <a:p>
            <a:pPr>
              <a:lnSpc>
                <a:spcPct val="90000"/>
              </a:lnSpc>
            </a:pPr>
            <a:r>
              <a:rPr lang="en-US" altLang="zh-TW" sz="2400" dirty="0"/>
              <a:t>Analysis involved in the contemporary study of networks is primarily performed using computers.</a:t>
            </a:r>
          </a:p>
          <a:p>
            <a:pPr lvl="1">
              <a:lnSpc>
                <a:spcPct val="90000"/>
              </a:lnSpc>
            </a:pPr>
            <a:r>
              <a:rPr lang="en-US" altLang="zh-TW" sz="2000" dirty="0"/>
              <a:t>We are concerned with networks that have thousands or even millions of vertices.</a:t>
            </a:r>
          </a:p>
          <a:p>
            <a:pPr>
              <a:lnSpc>
                <a:spcPct val="90000"/>
              </a:lnSpc>
            </a:pPr>
            <a:r>
              <a:rPr lang="en-US" altLang="zh-TW" sz="2400" dirty="0"/>
              <a:t>Discuss some simple but important ideas about the running time of algorithms and data structures for the storage of networks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871538" y="862013"/>
            <a:ext cx="8162925" cy="762000"/>
          </a:xfrm>
        </p:spPr>
        <p:txBody>
          <a:bodyPr/>
          <a:lstStyle/>
          <a:p>
            <a:r>
              <a:rPr lang="en-US" altLang="zh-TW" smtClean="0"/>
              <a:t>The adjacency list</a:t>
            </a:r>
          </a:p>
        </p:txBody>
      </p:sp>
      <p:sp>
        <p:nvSpPr>
          <p:cNvPr id="67586" name="Rectangle 3"/>
          <p:cNvSpPr>
            <a:spLocks noGrp="1" noChangeArrowheads="1"/>
          </p:cNvSpPr>
          <p:nvPr>
            <p:ph type="body" idx="1"/>
          </p:nvPr>
        </p:nvSpPr>
        <p:spPr/>
        <p:txBody>
          <a:bodyPr/>
          <a:lstStyle/>
          <a:p>
            <a:r>
              <a:rPr lang="en-US" altLang="zh-TW" smtClean="0"/>
              <a:t>Directed network</a:t>
            </a:r>
          </a:p>
          <a:p>
            <a:endParaRPr lang="en-US" altLang="zh-TW" smtClean="0"/>
          </a:p>
          <a:p>
            <a:endParaRPr lang="en-US" altLang="zh-TW" smtClean="0"/>
          </a:p>
          <a:p>
            <a:endParaRPr lang="en-US" altLang="zh-TW" smtClean="0"/>
          </a:p>
          <a:p>
            <a:r>
              <a:rPr lang="en-US" altLang="zh-TW" smtClean="0"/>
              <a:t>A double adjacency link list</a:t>
            </a:r>
          </a:p>
        </p:txBody>
      </p:sp>
      <p:pic>
        <p:nvPicPr>
          <p:cNvPr id="67587" name="Picture 4" descr="p288_dal_image"/>
          <p:cNvPicPr>
            <a:picLocks noChangeAspect="1" noChangeArrowheads="1"/>
          </p:cNvPicPr>
          <p:nvPr/>
        </p:nvPicPr>
        <p:blipFill>
          <a:blip r:embed="rId2" cstate="print"/>
          <a:srcRect/>
          <a:stretch>
            <a:fillRect/>
          </a:stretch>
        </p:blipFill>
        <p:spPr bwMode="auto">
          <a:xfrm>
            <a:off x="684213" y="2420938"/>
            <a:ext cx="2554287" cy="1893887"/>
          </a:xfrm>
          <a:prstGeom prst="rect">
            <a:avLst/>
          </a:prstGeom>
          <a:noFill/>
          <a:ln w="9525">
            <a:noFill/>
            <a:miter lim="800000"/>
            <a:headEnd/>
            <a:tailEnd/>
          </a:ln>
        </p:spPr>
      </p:pic>
      <p:pic>
        <p:nvPicPr>
          <p:cNvPr id="67588" name="Picture 5" descr="p288_dal_list2"/>
          <p:cNvPicPr>
            <a:picLocks noChangeAspect="1" noChangeArrowheads="1"/>
          </p:cNvPicPr>
          <p:nvPr/>
        </p:nvPicPr>
        <p:blipFill>
          <a:blip r:embed="rId3" cstate="print"/>
          <a:srcRect/>
          <a:stretch>
            <a:fillRect/>
          </a:stretch>
        </p:blipFill>
        <p:spPr bwMode="auto">
          <a:xfrm>
            <a:off x="3276600" y="2668588"/>
            <a:ext cx="2808288" cy="1609725"/>
          </a:xfrm>
          <a:prstGeom prst="rect">
            <a:avLst/>
          </a:prstGeom>
          <a:noFill/>
          <a:ln w="9525">
            <a:noFill/>
            <a:miter lim="800000"/>
            <a:headEnd/>
            <a:tailEnd/>
          </a:ln>
        </p:spPr>
      </p:pic>
      <p:pic>
        <p:nvPicPr>
          <p:cNvPr id="67589" name="Picture 6" descr="p288_dal_list1"/>
          <p:cNvPicPr>
            <a:picLocks noChangeAspect="1" noChangeArrowheads="1"/>
          </p:cNvPicPr>
          <p:nvPr/>
        </p:nvPicPr>
        <p:blipFill>
          <a:blip r:embed="rId4" cstate="print"/>
          <a:srcRect/>
          <a:stretch>
            <a:fillRect/>
          </a:stretch>
        </p:blipFill>
        <p:spPr bwMode="auto">
          <a:xfrm>
            <a:off x="5940425" y="2668588"/>
            <a:ext cx="2735263" cy="1697037"/>
          </a:xfrm>
          <a:prstGeom prst="rect">
            <a:avLst/>
          </a:prstGeom>
          <a:noFill/>
          <a:ln w="9525">
            <a:noFill/>
            <a:miter lim="800000"/>
            <a:headEnd/>
            <a:tailEnd/>
          </a:ln>
        </p:spPr>
      </p:pic>
      <p:sp>
        <p:nvSpPr>
          <p:cNvPr id="67590" name="Rectangle 9"/>
          <p:cNvSpPr>
            <a:spLocks noChangeArrowheads="1"/>
          </p:cNvSpPr>
          <p:nvPr/>
        </p:nvSpPr>
        <p:spPr bwMode="auto">
          <a:xfrm>
            <a:off x="3276600" y="2349500"/>
            <a:ext cx="5472113" cy="1944688"/>
          </a:xfrm>
          <a:prstGeom prst="rect">
            <a:avLst/>
          </a:prstGeom>
          <a:noFill/>
          <a:ln w="9525">
            <a:solidFill>
              <a:srgbClr val="FF0000"/>
            </a:solidFill>
            <a:miter lim="800000"/>
            <a:headEnd/>
            <a:tailEnd/>
          </a:ln>
        </p:spPr>
        <p:txBody>
          <a:bodyPr wrap="none" anchor="ctr"/>
          <a:lstStyle/>
          <a:p>
            <a:endParaRPr lang="zh-TW" altLang="en-US"/>
          </a:p>
        </p:txBody>
      </p:sp>
      <p:sp>
        <p:nvSpPr>
          <p:cNvPr id="67591" name="Text Box 10"/>
          <p:cNvSpPr txBox="1">
            <a:spLocks noChangeArrowheads="1"/>
          </p:cNvSpPr>
          <p:nvPr/>
        </p:nvSpPr>
        <p:spPr bwMode="auto">
          <a:xfrm>
            <a:off x="4211638" y="2349500"/>
            <a:ext cx="3960812" cy="366713"/>
          </a:xfrm>
          <a:prstGeom prst="rect">
            <a:avLst/>
          </a:prstGeom>
          <a:noFill/>
          <a:ln w="9525">
            <a:noFill/>
            <a:miter lim="800000"/>
            <a:headEnd/>
            <a:tailEnd/>
          </a:ln>
        </p:spPr>
        <p:txBody>
          <a:bodyPr>
            <a:spAutoFit/>
          </a:bodyPr>
          <a:lstStyle/>
          <a:p>
            <a:pPr algn="ctr"/>
            <a:r>
              <a:rPr lang="en-US" altLang="zh-TW" sz="1800"/>
              <a:t>Equivalent representations</a:t>
            </a:r>
          </a:p>
        </p:txBody>
      </p:sp>
      <p:pic>
        <p:nvPicPr>
          <p:cNvPr id="67592" name="Picture 11" descr="p289_dal_list1"/>
          <p:cNvPicPr>
            <a:picLocks noChangeAspect="1" noChangeArrowheads="1"/>
          </p:cNvPicPr>
          <p:nvPr/>
        </p:nvPicPr>
        <p:blipFill>
          <a:blip r:embed="rId5" cstate="print"/>
          <a:srcRect/>
          <a:stretch>
            <a:fillRect/>
          </a:stretch>
        </p:blipFill>
        <p:spPr bwMode="auto">
          <a:xfrm>
            <a:off x="1835150" y="4724400"/>
            <a:ext cx="4537075"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871538" y="862013"/>
            <a:ext cx="8162925" cy="762000"/>
          </a:xfrm>
        </p:spPr>
        <p:txBody>
          <a:bodyPr/>
          <a:lstStyle/>
          <a:p>
            <a:pPr eaLnBrk="1" hangingPunct="1"/>
            <a:r>
              <a:rPr lang="en-US" altLang="zh-TW" smtClean="0"/>
              <a:t>Outline</a:t>
            </a:r>
          </a:p>
        </p:txBody>
      </p:sp>
      <p:sp>
        <p:nvSpPr>
          <p:cNvPr id="120835" name="Rectangle 3"/>
          <p:cNvSpPr>
            <a:spLocks noGrp="1" noChangeArrowheads="1"/>
          </p:cNvSpPr>
          <p:nvPr>
            <p:ph type="body" idx="4294967295"/>
          </p:nvPr>
        </p:nvSpPr>
        <p:spPr/>
        <p:txBody>
          <a:bodyPr/>
          <a:lstStyle/>
          <a:p>
            <a:pPr eaLnBrk="1" hangingPunct="1"/>
            <a:r>
              <a:rPr lang="en-US" altLang="zh-TW" sz="2800" smtClean="0">
                <a:solidFill>
                  <a:srgbClr val="B2B2B2"/>
                </a:solidFill>
              </a:rPr>
              <a:t>Runing time and computational complexity</a:t>
            </a:r>
          </a:p>
          <a:p>
            <a:pPr eaLnBrk="1" hangingPunct="1"/>
            <a:r>
              <a:rPr lang="en-US" altLang="zh-TW" sz="2800" smtClean="0">
                <a:solidFill>
                  <a:srgbClr val="B2B2B2"/>
                </a:solidFill>
              </a:rPr>
              <a:t>Storing network data</a:t>
            </a:r>
          </a:p>
          <a:p>
            <a:pPr eaLnBrk="1" hangingPunct="1"/>
            <a:r>
              <a:rPr lang="en-US" altLang="zh-TW" sz="2800" smtClean="0">
                <a:solidFill>
                  <a:srgbClr val="B2B2B2"/>
                </a:solidFill>
              </a:rPr>
              <a:t>The adjacency matrix</a:t>
            </a:r>
          </a:p>
          <a:p>
            <a:pPr eaLnBrk="1" hangingPunct="1"/>
            <a:r>
              <a:rPr lang="en-US" altLang="zh-TW" sz="2800" smtClean="0">
                <a:solidFill>
                  <a:srgbClr val="B2B2B2"/>
                </a:solidFill>
              </a:rPr>
              <a:t>The adjacency list</a:t>
            </a:r>
          </a:p>
          <a:p>
            <a:pPr eaLnBrk="1" hangingPunct="1"/>
            <a:r>
              <a:rPr lang="en-US" altLang="zh-TW" sz="2800" smtClean="0"/>
              <a:t>Trees</a:t>
            </a:r>
          </a:p>
          <a:p>
            <a:pPr eaLnBrk="1" hangingPunct="1"/>
            <a:r>
              <a:rPr lang="en-US" altLang="zh-TW" sz="2800" smtClean="0">
                <a:solidFill>
                  <a:srgbClr val="B2B2B2"/>
                </a:solidFill>
              </a:rPr>
              <a:t>Other network representations</a:t>
            </a:r>
          </a:p>
          <a:p>
            <a:pPr eaLnBrk="1" hangingPunct="1"/>
            <a:r>
              <a:rPr lang="en-US" altLang="zh-TW" sz="2800" smtClean="0">
                <a:solidFill>
                  <a:srgbClr val="B2B2B2"/>
                </a:solidFill>
              </a:rPr>
              <a:t>Heaps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871538" y="862013"/>
            <a:ext cx="8162925" cy="762000"/>
          </a:xfrm>
        </p:spPr>
        <p:txBody>
          <a:bodyPr/>
          <a:lstStyle/>
          <a:p>
            <a:r>
              <a:rPr lang="en-US" altLang="zh-TW" smtClean="0"/>
              <a:t>Trees</a:t>
            </a:r>
          </a:p>
        </p:txBody>
      </p:sp>
      <p:sp>
        <p:nvSpPr>
          <p:cNvPr id="71682" name="Rectangle 3"/>
          <p:cNvSpPr>
            <a:spLocks noGrp="1" noChangeArrowheads="1"/>
          </p:cNvSpPr>
          <p:nvPr>
            <p:ph type="body" idx="1"/>
          </p:nvPr>
        </p:nvSpPr>
        <p:spPr/>
        <p:txBody>
          <a:bodyPr/>
          <a:lstStyle/>
          <a:p>
            <a:pPr>
              <a:lnSpc>
                <a:spcPct val="80000"/>
              </a:lnSpc>
            </a:pPr>
            <a:r>
              <a:rPr lang="en-US" altLang="zh-TW" sz="1600" dirty="0" smtClean="0"/>
              <a:t>A data structure that has most of the advantages of the adjacency list, while being considerably faster in many situations, is the adjacency tree</a:t>
            </a:r>
          </a:p>
          <a:p>
            <a:pPr lvl="1">
              <a:lnSpc>
                <a:spcPct val="80000"/>
              </a:lnSpc>
            </a:pPr>
            <a:r>
              <a:rPr lang="en-US" altLang="zh-TW" sz="1400" dirty="0" smtClean="0"/>
              <a:t>The adjacency tree is identical to an adjacency list except that each “row” (where the set of neighbors of each vertex) is stored in a tree rather than a simple array.</a:t>
            </a:r>
          </a:p>
          <a:p>
            <a:pPr lvl="2">
              <a:lnSpc>
                <a:spcPct val="80000"/>
              </a:lnSpc>
            </a:pPr>
            <a:r>
              <a:rPr lang="en-US" altLang="zh-TW" sz="1200" dirty="0" smtClean="0"/>
              <a:t>Technically, the structure is not a tree but a </a:t>
            </a:r>
            <a:r>
              <a:rPr lang="en-US" altLang="zh-TW" sz="1200" dirty="0" smtClean="0">
                <a:solidFill>
                  <a:srgbClr val="FF0000"/>
                </a:solidFill>
              </a:rPr>
              <a:t>forest</a:t>
            </a:r>
            <a:r>
              <a:rPr lang="en-US" altLang="zh-TW" sz="1200" dirty="0" smtClean="0"/>
              <a:t>, i.e., a collection of many trees</a:t>
            </a:r>
          </a:p>
          <a:p>
            <a:pPr lvl="2">
              <a:lnSpc>
                <a:spcPct val="80000"/>
              </a:lnSpc>
            </a:pPr>
            <a:r>
              <a:rPr lang="en-US" altLang="zh-TW" sz="1200" dirty="0" smtClean="0"/>
              <a:t>Similarly, the adjacency list is also not a single list but </a:t>
            </a:r>
            <a:r>
              <a:rPr lang="en-US" altLang="zh-TW" sz="1200" dirty="0" smtClean="0">
                <a:solidFill>
                  <a:srgbClr val="FF0000"/>
                </a:solidFill>
              </a:rPr>
              <a:t>a collection of lists</a:t>
            </a:r>
          </a:p>
          <a:p>
            <a:pPr>
              <a:lnSpc>
                <a:spcPct val="80000"/>
              </a:lnSpc>
            </a:pPr>
            <a:endParaRPr lang="en-US" altLang="zh-TW" sz="1600" dirty="0" smtClean="0"/>
          </a:p>
          <a:p>
            <a:pPr>
              <a:lnSpc>
                <a:spcPct val="80000"/>
              </a:lnSpc>
            </a:pPr>
            <a:endParaRPr lang="en-US" altLang="zh-TW" sz="1600" dirty="0" smtClean="0"/>
          </a:p>
          <a:p>
            <a:pPr>
              <a:lnSpc>
                <a:spcPct val="80000"/>
              </a:lnSpc>
            </a:pPr>
            <a:endParaRPr lang="en-US" altLang="zh-TW" sz="1600" dirty="0" smtClean="0"/>
          </a:p>
          <a:p>
            <a:pPr>
              <a:lnSpc>
                <a:spcPct val="80000"/>
              </a:lnSpc>
            </a:pPr>
            <a:endParaRPr lang="en-US" altLang="zh-TW" sz="1600" dirty="0" smtClean="0"/>
          </a:p>
          <a:p>
            <a:pPr>
              <a:lnSpc>
                <a:spcPct val="80000"/>
              </a:lnSpc>
            </a:pPr>
            <a:endParaRPr lang="en-US" altLang="zh-TW" sz="1600" dirty="0" smtClean="0"/>
          </a:p>
          <a:p>
            <a:pPr>
              <a:lnSpc>
                <a:spcPct val="80000"/>
              </a:lnSpc>
            </a:pPr>
            <a:endParaRPr lang="en-US" altLang="zh-TW" sz="1600" dirty="0" smtClean="0"/>
          </a:p>
          <a:p>
            <a:pPr>
              <a:lnSpc>
                <a:spcPct val="80000"/>
              </a:lnSpc>
            </a:pPr>
            <a:endParaRPr lang="en-US" altLang="zh-TW" sz="1600" dirty="0" smtClean="0"/>
          </a:p>
          <a:p>
            <a:pPr>
              <a:lnSpc>
                <a:spcPct val="80000"/>
              </a:lnSpc>
            </a:pPr>
            <a:r>
              <a:rPr lang="en-US" altLang="zh-TW" sz="1600" dirty="0" smtClean="0"/>
              <a:t>Property</a:t>
            </a:r>
          </a:p>
          <a:p>
            <a:pPr lvl="1">
              <a:lnSpc>
                <a:spcPct val="80000"/>
              </a:lnSpc>
            </a:pPr>
            <a:r>
              <a:rPr lang="en-US" altLang="zh-TW" sz="1400" dirty="0" smtClean="0"/>
              <a:t>The values stored in the </a:t>
            </a:r>
            <a:r>
              <a:rPr lang="en-US" altLang="zh-TW" sz="1400" dirty="0" smtClean="0">
                <a:solidFill>
                  <a:srgbClr val="FF0000"/>
                </a:solidFill>
              </a:rPr>
              <a:t>left child</a:t>
            </a:r>
            <a:r>
              <a:rPr lang="en-US" altLang="zh-TW" sz="1400" dirty="0" smtClean="0"/>
              <a:t> of node </a:t>
            </a:r>
            <a:r>
              <a:rPr lang="en-US" altLang="zh-TW" sz="1400" dirty="0" err="1" smtClean="0"/>
              <a:t>i</a:t>
            </a:r>
            <a:r>
              <a:rPr lang="en-US" altLang="zh-TW" sz="1400" dirty="0" smtClean="0"/>
              <a:t> and in all other nodes descended from that child are </a:t>
            </a:r>
            <a:r>
              <a:rPr lang="en-US" altLang="zh-TW" sz="1400" dirty="0" smtClean="0">
                <a:solidFill>
                  <a:srgbClr val="FF0000"/>
                </a:solidFill>
              </a:rPr>
              <a:t>less than</a:t>
            </a:r>
            <a:r>
              <a:rPr lang="en-US" altLang="zh-TW" sz="1400" dirty="0" smtClean="0"/>
              <a:t> the values stored in </a:t>
            </a:r>
            <a:r>
              <a:rPr lang="en-US" altLang="zh-TW" sz="1400" dirty="0" err="1" smtClean="0"/>
              <a:t>i</a:t>
            </a:r>
            <a:r>
              <a:rPr lang="en-US" altLang="zh-TW" sz="1400" dirty="0" smtClean="0"/>
              <a:t> itself</a:t>
            </a:r>
          </a:p>
          <a:p>
            <a:pPr lvl="1">
              <a:lnSpc>
                <a:spcPct val="80000"/>
              </a:lnSpc>
            </a:pPr>
            <a:r>
              <a:rPr lang="en-US" altLang="zh-TW" sz="1400" dirty="0" smtClean="0"/>
              <a:t>Conversely, the values stored in the </a:t>
            </a:r>
            <a:r>
              <a:rPr lang="en-US" altLang="zh-TW" sz="1400" dirty="0" smtClean="0">
                <a:solidFill>
                  <a:srgbClr val="FF0000"/>
                </a:solidFill>
              </a:rPr>
              <a:t>right child</a:t>
            </a:r>
            <a:r>
              <a:rPr lang="en-US" altLang="zh-TW" sz="1400" dirty="0" smtClean="0"/>
              <a:t> of </a:t>
            </a:r>
            <a:r>
              <a:rPr lang="en-US" altLang="zh-TW" sz="1400" dirty="0" err="1" smtClean="0"/>
              <a:t>i</a:t>
            </a:r>
            <a:r>
              <a:rPr lang="en-US" altLang="zh-TW" sz="1400" dirty="0" smtClean="0"/>
              <a:t> and all nodes descended from it are </a:t>
            </a:r>
            <a:r>
              <a:rPr lang="en-US" altLang="zh-TW" sz="1400" dirty="0" smtClean="0">
                <a:solidFill>
                  <a:srgbClr val="FF0000"/>
                </a:solidFill>
              </a:rPr>
              <a:t>greater than</a:t>
            </a:r>
            <a:r>
              <a:rPr lang="en-US" altLang="zh-TW" sz="1400" dirty="0" smtClean="0"/>
              <a:t> the value stored in </a:t>
            </a:r>
            <a:r>
              <a:rPr lang="en-US" altLang="zh-TW" sz="1400" dirty="0" err="1" smtClean="0"/>
              <a:t>i</a:t>
            </a:r>
            <a:r>
              <a:rPr lang="en-US" altLang="zh-TW" sz="1400" dirty="0" smtClean="0"/>
              <a:t>.</a:t>
            </a:r>
          </a:p>
        </p:txBody>
      </p:sp>
      <p:sp>
        <p:nvSpPr>
          <p:cNvPr id="71683" name="Rectangle 5"/>
          <p:cNvSpPr>
            <a:spLocks noChangeArrowheads="1"/>
          </p:cNvSpPr>
          <p:nvPr/>
        </p:nvSpPr>
        <p:spPr bwMode="auto">
          <a:xfrm>
            <a:off x="1908175" y="3644900"/>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684" name="Rectangle 6"/>
          <p:cNvSpPr>
            <a:spLocks noChangeArrowheads="1"/>
          </p:cNvSpPr>
          <p:nvPr/>
        </p:nvSpPr>
        <p:spPr bwMode="auto">
          <a:xfrm>
            <a:off x="1908175" y="3860800"/>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685" name="Rectangle 7"/>
          <p:cNvSpPr>
            <a:spLocks noChangeArrowheads="1"/>
          </p:cNvSpPr>
          <p:nvPr/>
        </p:nvSpPr>
        <p:spPr bwMode="auto">
          <a:xfrm>
            <a:off x="1908175" y="4076700"/>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686" name="Rectangle 8"/>
          <p:cNvSpPr>
            <a:spLocks noChangeArrowheads="1"/>
          </p:cNvSpPr>
          <p:nvPr/>
        </p:nvSpPr>
        <p:spPr bwMode="auto">
          <a:xfrm>
            <a:off x="1908175" y="4652963"/>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grpSp>
        <p:nvGrpSpPr>
          <p:cNvPr id="71687" name="Group 10"/>
          <p:cNvGrpSpPr>
            <a:grpSpLocks/>
          </p:cNvGrpSpPr>
          <p:nvPr/>
        </p:nvGrpSpPr>
        <p:grpSpPr bwMode="auto">
          <a:xfrm rot="16200000" flipH="1">
            <a:off x="2195512" y="3357563"/>
            <a:ext cx="576263" cy="719138"/>
            <a:chOff x="1066" y="1389"/>
            <a:chExt cx="545" cy="726"/>
          </a:xfrm>
        </p:grpSpPr>
        <p:sp>
          <p:nvSpPr>
            <p:cNvPr id="71807" name="Line 11"/>
            <p:cNvSpPr>
              <a:spLocks noChangeShapeType="1"/>
            </p:cNvSpPr>
            <p:nvPr/>
          </p:nvSpPr>
          <p:spPr bwMode="auto">
            <a:xfrm>
              <a:off x="1338" y="1389"/>
              <a:ext cx="0" cy="181"/>
            </a:xfrm>
            <a:prstGeom prst="line">
              <a:avLst/>
            </a:prstGeom>
            <a:noFill/>
            <a:ln w="9525">
              <a:solidFill>
                <a:schemeClr val="tx1"/>
              </a:solidFill>
              <a:round/>
              <a:headEnd/>
              <a:tailEnd type="oval" w="med" len="med"/>
            </a:ln>
          </p:spPr>
          <p:txBody>
            <a:bodyPr/>
            <a:lstStyle/>
            <a:p>
              <a:endParaRPr lang="zh-TW" altLang="en-US"/>
            </a:p>
          </p:txBody>
        </p:sp>
        <p:sp>
          <p:nvSpPr>
            <p:cNvPr id="71808" name="Line 12"/>
            <p:cNvSpPr>
              <a:spLocks noChangeShapeType="1"/>
            </p:cNvSpPr>
            <p:nvPr/>
          </p:nvSpPr>
          <p:spPr bwMode="auto">
            <a:xfrm flipH="1">
              <a:off x="1156"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809" name="AutoShape 13"/>
            <p:cNvCxnSpPr>
              <a:cxnSpLocks noChangeShapeType="1"/>
              <a:stCxn id="71807" idx="1"/>
              <a:endCxn id="71808" idx="0"/>
            </p:cNvCxnSpPr>
            <p:nvPr/>
          </p:nvCxnSpPr>
          <p:spPr bwMode="auto">
            <a:xfrm flipH="1">
              <a:off x="1202" y="1570"/>
              <a:ext cx="136" cy="136"/>
            </a:xfrm>
            <a:prstGeom prst="straightConnector1">
              <a:avLst/>
            </a:prstGeom>
            <a:noFill/>
            <a:ln w="9525">
              <a:solidFill>
                <a:schemeClr val="tx1"/>
              </a:solidFill>
              <a:round/>
              <a:headEnd/>
              <a:tailEnd/>
            </a:ln>
          </p:spPr>
        </p:cxnSp>
        <p:sp>
          <p:nvSpPr>
            <p:cNvPr id="71810" name="Line 14"/>
            <p:cNvSpPr>
              <a:spLocks noChangeShapeType="1"/>
            </p:cNvSpPr>
            <p:nvPr/>
          </p:nvSpPr>
          <p:spPr bwMode="auto">
            <a:xfrm flipH="1">
              <a:off x="1429"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811" name="AutoShape 15"/>
            <p:cNvCxnSpPr>
              <a:cxnSpLocks noChangeShapeType="1"/>
              <a:stCxn id="71807" idx="1"/>
              <a:endCxn id="71810" idx="0"/>
            </p:cNvCxnSpPr>
            <p:nvPr/>
          </p:nvCxnSpPr>
          <p:spPr bwMode="auto">
            <a:xfrm>
              <a:off x="1338" y="1570"/>
              <a:ext cx="137" cy="136"/>
            </a:xfrm>
            <a:prstGeom prst="straightConnector1">
              <a:avLst/>
            </a:prstGeom>
            <a:noFill/>
            <a:ln w="9525">
              <a:solidFill>
                <a:schemeClr val="tx1"/>
              </a:solidFill>
              <a:round/>
              <a:headEnd/>
              <a:tailEnd/>
            </a:ln>
          </p:spPr>
        </p:cxnSp>
        <p:sp>
          <p:nvSpPr>
            <p:cNvPr id="71812" name="Line 16"/>
            <p:cNvSpPr>
              <a:spLocks noChangeShapeType="1"/>
            </p:cNvSpPr>
            <p:nvPr/>
          </p:nvSpPr>
          <p:spPr bwMode="auto">
            <a:xfrm flipH="1">
              <a:off x="1066" y="1979"/>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813" name="AutoShape 17"/>
            <p:cNvCxnSpPr>
              <a:cxnSpLocks noChangeShapeType="1"/>
              <a:stCxn id="71808" idx="1"/>
              <a:endCxn id="71812" idx="0"/>
            </p:cNvCxnSpPr>
            <p:nvPr/>
          </p:nvCxnSpPr>
          <p:spPr bwMode="auto">
            <a:xfrm flipH="1">
              <a:off x="1112" y="1842"/>
              <a:ext cx="44" cy="137"/>
            </a:xfrm>
            <a:prstGeom prst="straightConnector1">
              <a:avLst/>
            </a:prstGeom>
            <a:noFill/>
            <a:ln w="9525">
              <a:solidFill>
                <a:schemeClr val="tx1"/>
              </a:solidFill>
              <a:round/>
              <a:headEnd/>
              <a:tailEnd/>
            </a:ln>
          </p:spPr>
        </p:cxnSp>
        <p:sp>
          <p:nvSpPr>
            <p:cNvPr id="71814" name="Line 18"/>
            <p:cNvSpPr>
              <a:spLocks noChangeShapeType="1"/>
            </p:cNvSpPr>
            <p:nvPr/>
          </p:nvSpPr>
          <p:spPr bwMode="auto">
            <a:xfrm>
              <a:off x="142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15" name="Line 19"/>
            <p:cNvSpPr>
              <a:spLocks noChangeShapeType="1"/>
            </p:cNvSpPr>
            <p:nvPr/>
          </p:nvSpPr>
          <p:spPr bwMode="auto">
            <a:xfrm flipH="1">
              <a:off x="1383"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16" name="Line 20"/>
            <p:cNvSpPr>
              <a:spLocks noChangeShapeType="1"/>
            </p:cNvSpPr>
            <p:nvPr/>
          </p:nvSpPr>
          <p:spPr bwMode="auto">
            <a:xfrm>
              <a:off x="1202"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17" name="Line 21"/>
            <p:cNvSpPr>
              <a:spLocks noChangeShapeType="1"/>
            </p:cNvSpPr>
            <p:nvPr/>
          </p:nvSpPr>
          <p:spPr bwMode="auto">
            <a:xfrm>
              <a:off x="1156"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18" name="Line 22"/>
            <p:cNvSpPr>
              <a:spLocks noChangeShapeType="1"/>
            </p:cNvSpPr>
            <p:nvPr/>
          </p:nvSpPr>
          <p:spPr bwMode="auto">
            <a:xfrm>
              <a:off x="1111"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19" name="Line 23"/>
            <p:cNvSpPr>
              <a:spLocks noChangeShapeType="1"/>
            </p:cNvSpPr>
            <p:nvPr/>
          </p:nvSpPr>
          <p:spPr bwMode="auto">
            <a:xfrm>
              <a:off x="1247"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20" name="Line 24"/>
            <p:cNvSpPr>
              <a:spLocks noChangeShapeType="1"/>
            </p:cNvSpPr>
            <p:nvPr/>
          </p:nvSpPr>
          <p:spPr bwMode="auto">
            <a:xfrm>
              <a:off x="1202"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21" name="Line 25"/>
            <p:cNvSpPr>
              <a:spLocks noChangeShapeType="1"/>
            </p:cNvSpPr>
            <p:nvPr/>
          </p:nvSpPr>
          <p:spPr bwMode="auto">
            <a:xfrm>
              <a:off x="1474"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22" name="Line 26"/>
            <p:cNvSpPr>
              <a:spLocks noChangeShapeType="1"/>
            </p:cNvSpPr>
            <p:nvPr/>
          </p:nvSpPr>
          <p:spPr bwMode="auto">
            <a:xfrm>
              <a:off x="151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23" name="Line 27"/>
            <p:cNvSpPr>
              <a:spLocks noChangeShapeType="1"/>
            </p:cNvSpPr>
            <p:nvPr/>
          </p:nvSpPr>
          <p:spPr bwMode="auto">
            <a:xfrm flipH="1">
              <a:off x="1338"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24" name="Line 28"/>
            <p:cNvSpPr>
              <a:spLocks noChangeShapeType="1"/>
            </p:cNvSpPr>
            <p:nvPr/>
          </p:nvSpPr>
          <p:spPr bwMode="auto">
            <a:xfrm flipH="1">
              <a:off x="142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25" name="Line 29"/>
            <p:cNvSpPr>
              <a:spLocks noChangeShapeType="1"/>
            </p:cNvSpPr>
            <p:nvPr/>
          </p:nvSpPr>
          <p:spPr bwMode="auto">
            <a:xfrm flipH="1">
              <a:off x="151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26" name="Line 30"/>
            <p:cNvSpPr>
              <a:spLocks noChangeShapeType="1"/>
            </p:cNvSpPr>
            <p:nvPr/>
          </p:nvSpPr>
          <p:spPr bwMode="auto">
            <a:xfrm>
              <a:off x="1565" y="1979"/>
              <a:ext cx="46" cy="136"/>
            </a:xfrm>
            <a:prstGeom prst="line">
              <a:avLst/>
            </a:prstGeom>
            <a:noFill/>
            <a:ln w="9525">
              <a:solidFill>
                <a:schemeClr val="tx1"/>
              </a:solidFill>
              <a:round/>
              <a:headEnd type="oval" w="med" len="med"/>
              <a:tailEnd type="oval" w="med" len="med"/>
            </a:ln>
          </p:spPr>
          <p:txBody>
            <a:bodyPr/>
            <a:lstStyle/>
            <a:p>
              <a:endParaRPr lang="zh-TW" altLang="en-US"/>
            </a:p>
          </p:txBody>
        </p:sp>
      </p:grpSp>
      <p:grpSp>
        <p:nvGrpSpPr>
          <p:cNvPr id="71688" name="Group 31"/>
          <p:cNvGrpSpPr>
            <a:grpSpLocks/>
          </p:cNvGrpSpPr>
          <p:nvPr/>
        </p:nvGrpSpPr>
        <p:grpSpPr bwMode="auto">
          <a:xfrm rot="16200000" flipH="1">
            <a:off x="2914651" y="3717925"/>
            <a:ext cx="576262" cy="719137"/>
            <a:chOff x="1066" y="1389"/>
            <a:chExt cx="545" cy="726"/>
          </a:xfrm>
        </p:grpSpPr>
        <p:sp>
          <p:nvSpPr>
            <p:cNvPr id="71787" name="Line 32"/>
            <p:cNvSpPr>
              <a:spLocks noChangeShapeType="1"/>
            </p:cNvSpPr>
            <p:nvPr/>
          </p:nvSpPr>
          <p:spPr bwMode="auto">
            <a:xfrm>
              <a:off x="1338" y="1389"/>
              <a:ext cx="0" cy="181"/>
            </a:xfrm>
            <a:prstGeom prst="line">
              <a:avLst/>
            </a:prstGeom>
            <a:noFill/>
            <a:ln w="9525">
              <a:solidFill>
                <a:schemeClr val="tx1"/>
              </a:solidFill>
              <a:round/>
              <a:headEnd/>
              <a:tailEnd type="oval" w="med" len="med"/>
            </a:ln>
          </p:spPr>
          <p:txBody>
            <a:bodyPr/>
            <a:lstStyle/>
            <a:p>
              <a:endParaRPr lang="zh-TW" altLang="en-US"/>
            </a:p>
          </p:txBody>
        </p:sp>
        <p:sp>
          <p:nvSpPr>
            <p:cNvPr id="71788" name="Line 33"/>
            <p:cNvSpPr>
              <a:spLocks noChangeShapeType="1"/>
            </p:cNvSpPr>
            <p:nvPr/>
          </p:nvSpPr>
          <p:spPr bwMode="auto">
            <a:xfrm flipH="1">
              <a:off x="1156"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89" name="AutoShape 34"/>
            <p:cNvCxnSpPr>
              <a:cxnSpLocks noChangeShapeType="1"/>
              <a:stCxn id="71787" idx="1"/>
              <a:endCxn id="71788" idx="0"/>
            </p:cNvCxnSpPr>
            <p:nvPr/>
          </p:nvCxnSpPr>
          <p:spPr bwMode="auto">
            <a:xfrm flipH="1">
              <a:off x="1202" y="1570"/>
              <a:ext cx="136" cy="136"/>
            </a:xfrm>
            <a:prstGeom prst="straightConnector1">
              <a:avLst/>
            </a:prstGeom>
            <a:noFill/>
            <a:ln w="9525">
              <a:solidFill>
                <a:schemeClr val="tx1"/>
              </a:solidFill>
              <a:round/>
              <a:headEnd/>
              <a:tailEnd/>
            </a:ln>
          </p:spPr>
        </p:cxnSp>
        <p:sp>
          <p:nvSpPr>
            <p:cNvPr id="71790" name="Line 35"/>
            <p:cNvSpPr>
              <a:spLocks noChangeShapeType="1"/>
            </p:cNvSpPr>
            <p:nvPr/>
          </p:nvSpPr>
          <p:spPr bwMode="auto">
            <a:xfrm flipH="1">
              <a:off x="1429"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91" name="AutoShape 36"/>
            <p:cNvCxnSpPr>
              <a:cxnSpLocks noChangeShapeType="1"/>
              <a:stCxn id="71787" idx="1"/>
              <a:endCxn id="71790" idx="0"/>
            </p:cNvCxnSpPr>
            <p:nvPr/>
          </p:nvCxnSpPr>
          <p:spPr bwMode="auto">
            <a:xfrm>
              <a:off x="1338" y="1570"/>
              <a:ext cx="137" cy="136"/>
            </a:xfrm>
            <a:prstGeom prst="straightConnector1">
              <a:avLst/>
            </a:prstGeom>
            <a:noFill/>
            <a:ln w="9525">
              <a:solidFill>
                <a:schemeClr val="tx1"/>
              </a:solidFill>
              <a:round/>
              <a:headEnd/>
              <a:tailEnd/>
            </a:ln>
          </p:spPr>
        </p:cxnSp>
        <p:sp>
          <p:nvSpPr>
            <p:cNvPr id="71792" name="Line 37"/>
            <p:cNvSpPr>
              <a:spLocks noChangeShapeType="1"/>
            </p:cNvSpPr>
            <p:nvPr/>
          </p:nvSpPr>
          <p:spPr bwMode="auto">
            <a:xfrm flipH="1">
              <a:off x="1066" y="1979"/>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93" name="AutoShape 38"/>
            <p:cNvCxnSpPr>
              <a:cxnSpLocks noChangeShapeType="1"/>
              <a:stCxn id="71788" idx="1"/>
              <a:endCxn id="71792" idx="0"/>
            </p:cNvCxnSpPr>
            <p:nvPr/>
          </p:nvCxnSpPr>
          <p:spPr bwMode="auto">
            <a:xfrm flipH="1">
              <a:off x="1112" y="1842"/>
              <a:ext cx="44" cy="137"/>
            </a:xfrm>
            <a:prstGeom prst="straightConnector1">
              <a:avLst/>
            </a:prstGeom>
            <a:noFill/>
            <a:ln w="9525">
              <a:solidFill>
                <a:schemeClr val="tx1"/>
              </a:solidFill>
              <a:round/>
              <a:headEnd/>
              <a:tailEnd/>
            </a:ln>
          </p:spPr>
        </p:cxnSp>
        <p:sp>
          <p:nvSpPr>
            <p:cNvPr id="71794" name="Line 39"/>
            <p:cNvSpPr>
              <a:spLocks noChangeShapeType="1"/>
            </p:cNvSpPr>
            <p:nvPr/>
          </p:nvSpPr>
          <p:spPr bwMode="auto">
            <a:xfrm>
              <a:off x="142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95" name="Line 40"/>
            <p:cNvSpPr>
              <a:spLocks noChangeShapeType="1"/>
            </p:cNvSpPr>
            <p:nvPr/>
          </p:nvSpPr>
          <p:spPr bwMode="auto">
            <a:xfrm flipH="1">
              <a:off x="1383"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96" name="Line 41"/>
            <p:cNvSpPr>
              <a:spLocks noChangeShapeType="1"/>
            </p:cNvSpPr>
            <p:nvPr/>
          </p:nvSpPr>
          <p:spPr bwMode="auto">
            <a:xfrm>
              <a:off x="1202"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97" name="Line 42"/>
            <p:cNvSpPr>
              <a:spLocks noChangeShapeType="1"/>
            </p:cNvSpPr>
            <p:nvPr/>
          </p:nvSpPr>
          <p:spPr bwMode="auto">
            <a:xfrm>
              <a:off x="1156"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98" name="Line 43"/>
            <p:cNvSpPr>
              <a:spLocks noChangeShapeType="1"/>
            </p:cNvSpPr>
            <p:nvPr/>
          </p:nvSpPr>
          <p:spPr bwMode="auto">
            <a:xfrm>
              <a:off x="1111"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99" name="Line 44"/>
            <p:cNvSpPr>
              <a:spLocks noChangeShapeType="1"/>
            </p:cNvSpPr>
            <p:nvPr/>
          </p:nvSpPr>
          <p:spPr bwMode="auto">
            <a:xfrm>
              <a:off x="1247"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00" name="Line 45"/>
            <p:cNvSpPr>
              <a:spLocks noChangeShapeType="1"/>
            </p:cNvSpPr>
            <p:nvPr/>
          </p:nvSpPr>
          <p:spPr bwMode="auto">
            <a:xfrm>
              <a:off x="1202"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01" name="Line 46"/>
            <p:cNvSpPr>
              <a:spLocks noChangeShapeType="1"/>
            </p:cNvSpPr>
            <p:nvPr/>
          </p:nvSpPr>
          <p:spPr bwMode="auto">
            <a:xfrm>
              <a:off x="1474"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02" name="Line 47"/>
            <p:cNvSpPr>
              <a:spLocks noChangeShapeType="1"/>
            </p:cNvSpPr>
            <p:nvPr/>
          </p:nvSpPr>
          <p:spPr bwMode="auto">
            <a:xfrm>
              <a:off x="151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03" name="Line 48"/>
            <p:cNvSpPr>
              <a:spLocks noChangeShapeType="1"/>
            </p:cNvSpPr>
            <p:nvPr/>
          </p:nvSpPr>
          <p:spPr bwMode="auto">
            <a:xfrm flipH="1">
              <a:off x="1338"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04" name="Line 49"/>
            <p:cNvSpPr>
              <a:spLocks noChangeShapeType="1"/>
            </p:cNvSpPr>
            <p:nvPr/>
          </p:nvSpPr>
          <p:spPr bwMode="auto">
            <a:xfrm flipH="1">
              <a:off x="142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05" name="Line 50"/>
            <p:cNvSpPr>
              <a:spLocks noChangeShapeType="1"/>
            </p:cNvSpPr>
            <p:nvPr/>
          </p:nvSpPr>
          <p:spPr bwMode="auto">
            <a:xfrm flipH="1">
              <a:off x="151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806" name="Line 51"/>
            <p:cNvSpPr>
              <a:spLocks noChangeShapeType="1"/>
            </p:cNvSpPr>
            <p:nvPr/>
          </p:nvSpPr>
          <p:spPr bwMode="auto">
            <a:xfrm>
              <a:off x="1565" y="1979"/>
              <a:ext cx="46" cy="136"/>
            </a:xfrm>
            <a:prstGeom prst="line">
              <a:avLst/>
            </a:prstGeom>
            <a:noFill/>
            <a:ln w="9525">
              <a:solidFill>
                <a:schemeClr val="tx1"/>
              </a:solidFill>
              <a:round/>
              <a:headEnd type="oval" w="med" len="med"/>
              <a:tailEnd type="oval" w="med" len="med"/>
            </a:ln>
          </p:spPr>
          <p:txBody>
            <a:bodyPr/>
            <a:lstStyle/>
            <a:p>
              <a:endParaRPr lang="zh-TW" altLang="en-US"/>
            </a:p>
          </p:txBody>
        </p:sp>
      </p:grpSp>
      <p:grpSp>
        <p:nvGrpSpPr>
          <p:cNvPr id="71689" name="Group 52"/>
          <p:cNvGrpSpPr>
            <a:grpSpLocks/>
          </p:cNvGrpSpPr>
          <p:nvPr/>
        </p:nvGrpSpPr>
        <p:grpSpPr bwMode="auto">
          <a:xfrm rot="16200000" flipH="1">
            <a:off x="2339976" y="4149725"/>
            <a:ext cx="576262" cy="719137"/>
            <a:chOff x="1066" y="1389"/>
            <a:chExt cx="545" cy="726"/>
          </a:xfrm>
        </p:grpSpPr>
        <p:sp>
          <p:nvSpPr>
            <p:cNvPr id="71767" name="Line 53"/>
            <p:cNvSpPr>
              <a:spLocks noChangeShapeType="1"/>
            </p:cNvSpPr>
            <p:nvPr/>
          </p:nvSpPr>
          <p:spPr bwMode="auto">
            <a:xfrm>
              <a:off x="1338" y="1389"/>
              <a:ext cx="0" cy="181"/>
            </a:xfrm>
            <a:prstGeom prst="line">
              <a:avLst/>
            </a:prstGeom>
            <a:noFill/>
            <a:ln w="9525">
              <a:solidFill>
                <a:schemeClr val="tx1"/>
              </a:solidFill>
              <a:round/>
              <a:headEnd/>
              <a:tailEnd type="oval" w="med" len="med"/>
            </a:ln>
          </p:spPr>
          <p:txBody>
            <a:bodyPr/>
            <a:lstStyle/>
            <a:p>
              <a:endParaRPr lang="zh-TW" altLang="en-US"/>
            </a:p>
          </p:txBody>
        </p:sp>
        <p:sp>
          <p:nvSpPr>
            <p:cNvPr id="71768" name="Line 54"/>
            <p:cNvSpPr>
              <a:spLocks noChangeShapeType="1"/>
            </p:cNvSpPr>
            <p:nvPr/>
          </p:nvSpPr>
          <p:spPr bwMode="auto">
            <a:xfrm flipH="1">
              <a:off x="1156"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69" name="AutoShape 55"/>
            <p:cNvCxnSpPr>
              <a:cxnSpLocks noChangeShapeType="1"/>
              <a:stCxn id="71767" idx="1"/>
              <a:endCxn id="71768" idx="0"/>
            </p:cNvCxnSpPr>
            <p:nvPr/>
          </p:nvCxnSpPr>
          <p:spPr bwMode="auto">
            <a:xfrm flipH="1">
              <a:off x="1202" y="1570"/>
              <a:ext cx="136" cy="136"/>
            </a:xfrm>
            <a:prstGeom prst="straightConnector1">
              <a:avLst/>
            </a:prstGeom>
            <a:noFill/>
            <a:ln w="9525">
              <a:solidFill>
                <a:schemeClr val="tx1"/>
              </a:solidFill>
              <a:round/>
              <a:headEnd/>
              <a:tailEnd/>
            </a:ln>
          </p:spPr>
        </p:cxnSp>
        <p:sp>
          <p:nvSpPr>
            <p:cNvPr id="71770" name="Line 56"/>
            <p:cNvSpPr>
              <a:spLocks noChangeShapeType="1"/>
            </p:cNvSpPr>
            <p:nvPr/>
          </p:nvSpPr>
          <p:spPr bwMode="auto">
            <a:xfrm flipH="1">
              <a:off x="1429"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71" name="AutoShape 57"/>
            <p:cNvCxnSpPr>
              <a:cxnSpLocks noChangeShapeType="1"/>
              <a:stCxn id="71767" idx="1"/>
              <a:endCxn id="71770" idx="0"/>
            </p:cNvCxnSpPr>
            <p:nvPr/>
          </p:nvCxnSpPr>
          <p:spPr bwMode="auto">
            <a:xfrm>
              <a:off x="1338" y="1570"/>
              <a:ext cx="137" cy="136"/>
            </a:xfrm>
            <a:prstGeom prst="straightConnector1">
              <a:avLst/>
            </a:prstGeom>
            <a:noFill/>
            <a:ln w="9525">
              <a:solidFill>
                <a:schemeClr val="tx1"/>
              </a:solidFill>
              <a:round/>
              <a:headEnd/>
              <a:tailEnd/>
            </a:ln>
          </p:spPr>
        </p:cxnSp>
        <p:sp>
          <p:nvSpPr>
            <p:cNvPr id="71772" name="Line 58"/>
            <p:cNvSpPr>
              <a:spLocks noChangeShapeType="1"/>
            </p:cNvSpPr>
            <p:nvPr/>
          </p:nvSpPr>
          <p:spPr bwMode="auto">
            <a:xfrm flipH="1">
              <a:off x="1066" y="1979"/>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73" name="AutoShape 59"/>
            <p:cNvCxnSpPr>
              <a:cxnSpLocks noChangeShapeType="1"/>
              <a:stCxn id="71768" idx="1"/>
              <a:endCxn id="71772" idx="0"/>
            </p:cNvCxnSpPr>
            <p:nvPr/>
          </p:nvCxnSpPr>
          <p:spPr bwMode="auto">
            <a:xfrm flipH="1">
              <a:off x="1112" y="1842"/>
              <a:ext cx="44" cy="137"/>
            </a:xfrm>
            <a:prstGeom prst="straightConnector1">
              <a:avLst/>
            </a:prstGeom>
            <a:noFill/>
            <a:ln w="9525">
              <a:solidFill>
                <a:schemeClr val="tx1"/>
              </a:solidFill>
              <a:round/>
              <a:headEnd/>
              <a:tailEnd/>
            </a:ln>
          </p:spPr>
        </p:cxnSp>
        <p:sp>
          <p:nvSpPr>
            <p:cNvPr id="71774" name="Line 60"/>
            <p:cNvSpPr>
              <a:spLocks noChangeShapeType="1"/>
            </p:cNvSpPr>
            <p:nvPr/>
          </p:nvSpPr>
          <p:spPr bwMode="auto">
            <a:xfrm>
              <a:off x="142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75" name="Line 61"/>
            <p:cNvSpPr>
              <a:spLocks noChangeShapeType="1"/>
            </p:cNvSpPr>
            <p:nvPr/>
          </p:nvSpPr>
          <p:spPr bwMode="auto">
            <a:xfrm flipH="1">
              <a:off x="1383"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76" name="Line 62"/>
            <p:cNvSpPr>
              <a:spLocks noChangeShapeType="1"/>
            </p:cNvSpPr>
            <p:nvPr/>
          </p:nvSpPr>
          <p:spPr bwMode="auto">
            <a:xfrm>
              <a:off x="1202"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77" name="Line 63"/>
            <p:cNvSpPr>
              <a:spLocks noChangeShapeType="1"/>
            </p:cNvSpPr>
            <p:nvPr/>
          </p:nvSpPr>
          <p:spPr bwMode="auto">
            <a:xfrm>
              <a:off x="1156"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78" name="Line 64"/>
            <p:cNvSpPr>
              <a:spLocks noChangeShapeType="1"/>
            </p:cNvSpPr>
            <p:nvPr/>
          </p:nvSpPr>
          <p:spPr bwMode="auto">
            <a:xfrm>
              <a:off x="1111"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79" name="Line 65"/>
            <p:cNvSpPr>
              <a:spLocks noChangeShapeType="1"/>
            </p:cNvSpPr>
            <p:nvPr/>
          </p:nvSpPr>
          <p:spPr bwMode="auto">
            <a:xfrm>
              <a:off x="1247"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80" name="Line 66"/>
            <p:cNvSpPr>
              <a:spLocks noChangeShapeType="1"/>
            </p:cNvSpPr>
            <p:nvPr/>
          </p:nvSpPr>
          <p:spPr bwMode="auto">
            <a:xfrm>
              <a:off x="1202"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81" name="Line 67"/>
            <p:cNvSpPr>
              <a:spLocks noChangeShapeType="1"/>
            </p:cNvSpPr>
            <p:nvPr/>
          </p:nvSpPr>
          <p:spPr bwMode="auto">
            <a:xfrm>
              <a:off x="1474"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82" name="Line 68"/>
            <p:cNvSpPr>
              <a:spLocks noChangeShapeType="1"/>
            </p:cNvSpPr>
            <p:nvPr/>
          </p:nvSpPr>
          <p:spPr bwMode="auto">
            <a:xfrm>
              <a:off x="151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83" name="Line 69"/>
            <p:cNvSpPr>
              <a:spLocks noChangeShapeType="1"/>
            </p:cNvSpPr>
            <p:nvPr/>
          </p:nvSpPr>
          <p:spPr bwMode="auto">
            <a:xfrm flipH="1">
              <a:off x="1338"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84" name="Line 70"/>
            <p:cNvSpPr>
              <a:spLocks noChangeShapeType="1"/>
            </p:cNvSpPr>
            <p:nvPr/>
          </p:nvSpPr>
          <p:spPr bwMode="auto">
            <a:xfrm flipH="1">
              <a:off x="142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85" name="Line 71"/>
            <p:cNvSpPr>
              <a:spLocks noChangeShapeType="1"/>
            </p:cNvSpPr>
            <p:nvPr/>
          </p:nvSpPr>
          <p:spPr bwMode="auto">
            <a:xfrm flipH="1">
              <a:off x="151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86" name="Line 72"/>
            <p:cNvSpPr>
              <a:spLocks noChangeShapeType="1"/>
            </p:cNvSpPr>
            <p:nvPr/>
          </p:nvSpPr>
          <p:spPr bwMode="auto">
            <a:xfrm>
              <a:off x="1565" y="1979"/>
              <a:ext cx="46" cy="136"/>
            </a:xfrm>
            <a:prstGeom prst="line">
              <a:avLst/>
            </a:prstGeom>
            <a:noFill/>
            <a:ln w="9525">
              <a:solidFill>
                <a:schemeClr val="tx1"/>
              </a:solidFill>
              <a:round/>
              <a:headEnd type="oval" w="med" len="med"/>
              <a:tailEnd type="oval" w="med" len="med"/>
            </a:ln>
          </p:spPr>
          <p:txBody>
            <a:bodyPr/>
            <a:lstStyle/>
            <a:p>
              <a:endParaRPr lang="zh-TW" altLang="en-US"/>
            </a:p>
          </p:txBody>
        </p:sp>
      </p:grpSp>
      <p:grpSp>
        <p:nvGrpSpPr>
          <p:cNvPr id="71690" name="Group 73"/>
          <p:cNvGrpSpPr>
            <a:grpSpLocks/>
          </p:cNvGrpSpPr>
          <p:nvPr/>
        </p:nvGrpSpPr>
        <p:grpSpPr bwMode="auto">
          <a:xfrm rot="16200000" flipH="1">
            <a:off x="3059113" y="4581525"/>
            <a:ext cx="576262" cy="719138"/>
            <a:chOff x="1066" y="1389"/>
            <a:chExt cx="545" cy="726"/>
          </a:xfrm>
        </p:grpSpPr>
        <p:sp>
          <p:nvSpPr>
            <p:cNvPr id="71747" name="Line 74"/>
            <p:cNvSpPr>
              <a:spLocks noChangeShapeType="1"/>
            </p:cNvSpPr>
            <p:nvPr/>
          </p:nvSpPr>
          <p:spPr bwMode="auto">
            <a:xfrm>
              <a:off x="1338" y="1389"/>
              <a:ext cx="0" cy="181"/>
            </a:xfrm>
            <a:prstGeom prst="line">
              <a:avLst/>
            </a:prstGeom>
            <a:noFill/>
            <a:ln w="9525">
              <a:solidFill>
                <a:schemeClr val="tx1"/>
              </a:solidFill>
              <a:round/>
              <a:headEnd/>
              <a:tailEnd type="oval" w="med" len="med"/>
            </a:ln>
          </p:spPr>
          <p:txBody>
            <a:bodyPr/>
            <a:lstStyle/>
            <a:p>
              <a:endParaRPr lang="zh-TW" altLang="en-US"/>
            </a:p>
          </p:txBody>
        </p:sp>
        <p:sp>
          <p:nvSpPr>
            <p:cNvPr id="71748" name="Line 75"/>
            <p:cNvSpPr>
              <a:spLocks noChangeShapeType="1"/>
            </p:cNvSpPr>
            <p:nvPr/>
          </p:nvSpPr>
          <p:spPr bwMode="auto">
            <a:xfrm flipH="1">
              <a:off x="1156"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49" name="AutoShape 76"/>
            <p:cNvCxnSpPr>
              <a:cxnSpLocks noChangeShapeType="1"/>
              <a:stCxn id="71747" idx="1"/>
              <a:endCxn id="71748" idx="0"/>
            </p:cNvCxnSpPr>
            <p:nvPr/>
          </p:nvCxnSpPr>
          <p:spPr bwMode="auto">
            <a:xfrm flipH="1">
              <a:off x="1202" y="1570"/>
              <a:ext cx="136" cy="136"/>
            </a:xfrm>
            <a:prstGeom prst="straightConnector1">
              <a:avLst/>
            </a:prstGeom>
            <a:noFill/>
            <a:ln w="9525">
              <a:solidFill>
                <a:schemeClr val="tx1"/>
              </a:solidFill>
              <a:round/>
              <a:headEnd/>
              <a:tailEnd/>
            </a:ln>
          </p:spPr>
        </p:cxnSp>
        <p:sp>
          <p:nvSpPr>
            <p:cNvPr id="71750" name="Line 77"/>
            <p:cNvSpPr>
              <a:spLocks noChangeShapeType="1"/>
            </p:cNvSpPr>
            <p:nvPr/>
          </p:nvSpPr>
          <p:spPr bwMode="auto">
            <a:xfrm flipH="1">
              <a:off x="1429" y="1706"/>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51" name="AutoShape 78"/>
            <p:cNvCxnSpPr>
              <a:cxnSpLocks noChangeShapeType="1"/>
              <a:stCxn id="71747" idx="1"/>
              <a:endCxn id="71750" idx="0"/>
            </p:cNvCxnSpPr>
            <p:nvPr/>
          </p:nvCxnSpPr>
          <p:spPr bwMode="auto">
            <a:xfrm>
              <a:off x="1338" y="1570"/>
              <a:ext cx="137" cy="136"/>
            </a:xfrm>
            <a:prstGeom prst="straightConnector1">
              <a:avLst/>
            </a:prstGeom>
            <a:noFill/>
            <a:ln w="9525">
              <a:solidFill>
                <a:schemeClr val="tx1"/>
              </a:solidFill>
              <a:round/>
              <a:headEnd/>
              <a:tailEnd/>
            </a:ln>
          </p:spPr>
        </p:cxnSp>
        <p:sp>
          <p:nvSpPr>
            <p:cNvPr id="71752" name="Line 79"/>
            <p:cNvSpPr>
              <a:spLocks noChangeShapeType="1"/>
            </p:cNvSpPr>
            <p:nvPr/>
          </p:nvSpPr>
          <p:spPr bwMode="auto">
            <a:xfrm flipH="1">
              <a:off x="1066" y="1979"/>
              <a:ext cx="46" cy="136"/>
            </a:xfrm>
            <a:prstGeom prst="line">
              <a:avLst/>
            </a:prstGeom>
            <a:noFill/>
            <a:ln w="9525">
              <a:solidFill>
                <a:schemeClr val="tx1"/>
              </a:solidFill>
              <a:round/>
              <a:headEnd type="oval" w="med" len="med"/>
              <a:tailEnd type="oval" w="med" len="med"/>
            </a:ln>
          </p:spPr>
          <p:txBody>
            <a:bodyPr/>
            <a:lstStyle/>
            <a:p>
              <a:endParaRPr lang="zh-TW" altLang="en-US"/>
            </a:p>
          </p:txBody>
        </p:sp>
        <p:cxnSp>
          <p:nvCxnSpPr>
            <p:cNvPr id="71753" name="AutoShape 80"/>
            <p:cNvCxnSpPr>
              <a:cxnSpLocks noChangeShapeType="1"/>
              <a:stCxn id="71748" idx="1"/>
              <a:endCxn id="71752" idx="0"/>
            </p:cNvCxnSpPr>
            <p:nvPr/>
          </p:nvCxnSpPr>
          <p:spPr bwMode="auto">
            <a:xfrm flipH="1">
              <a:off x="1112" y="1842"/>
              <a:ext cx="44" cy="137"/>
            </a:xfrm>
            <a:prstGeom prst="straightConnector1">
              <a:avLst/>
            </a:prstGeom>
            <a:noFill/>
            <a:ln w="9525">
              <a:solidFill>
                <a:schemeClr val="tx1"/>
              </a:solidFill>
              <a:round/>
              <a:headEnd/>
              <a:tailEnd/>
            </a:ln>
          </p:spPr>
        </p:cxnSp>
        <p:sp>
          <p:nvSpPr>
            <p:cNvPr id="71754" name="Line 81"/>
            <p:cNvSpPr>
              <a:spLocks noChangeShapeType="1"/>
            </p:cNvSpPr>
            <p:nvPr/>
          </p:nvSpPr>
          <p:spPr bwMode="auto">
            <a:xfrm>
              <a:off x="142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55" name="Line 82"/>
            <p:cNvSpPr>
              <a:spLocks noChangeShapeType="1"/>
            </p:cNvSpPr>
            <p:nvPr/>
          </p:nvSpPr>
          <p:spPr bwMode="auto">
            <a:xfrm flipH="1">
              <a:off x="1383"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56" name="Line 83"/>
            <p:cNvSpPr>
              <a:spLocks noChangeShapeType="1"/>
            </p:cNvSpPr>
            <p:nvPr/>
          </p:nvSpPr>
          <p:spPr bwMode="auto">
            <a:xfrm>
              <a:off x="1202"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57" name="Line 84"/>
            <p:cNvSpPr>
              <a:spLocks noChangeShapeType="1"/>
            </p:cNvSpPr>
            <p:nvPr/>
          </p:nvSpPr>
          <p:spPr bwMode="auto">
            <a:xfrm>
              <a:off x="1156"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58" name="Line 85"/>
            <p:cNvSpPr>
              <a:spLocks noChangeShapeType="1"/>
            </p:cNvSpPr>
            <p:nvPr/>
          </p:nvSpPr>
          <p:spPr bwMode="auto">
            <a:xfrm>
              <a:off x="1111"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59" name="Line 86"/>
            <p:cNvSpPr>
              <a:spLocks noChangeShapeType="1"/>
            </p:cNvSpPr>
            <p:nvPr/>
          </p:nvSpPr>
          <p:spPr bwMode="auto">
            <a:xfrm>
              <a:off x="1247"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60" name="Line 87"/>
            <p:cNvSpPr>
              <a:spLocks noChangeShapeType="1"/>
            </p:cNvSpPr>
            <p:nvPr/>
          </p:nvSpPr>
          <p:spPr bwMode="auto">
            <a:xfrm>
              <a:off x="1202"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61" name="Line 88"/>
            <p:cNvSpPr>
              <a:spLocks noChangeShapeType="1"/>
            </p:cNvSpPr>
            <p:nvPr/>
          </p:nvSpPr>
          <p:spPr bwMode="auto">
            <a:xfrm>
              <a:off x="1474" y="1706"/>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62" name="Line 89"/>
            <p:cNvSpPr>
              <a:spLocks noChangeShapeType="1"/>
            </p:cNvSpPr>
            <p:nvPr/>
          </p:nvSpPr>
          <p:spPr bwMode="auto">
            <a:xfrm>
              <a:off x="1519" y="1842"/>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63" name="Line 90"/>
            <p:cNvSpPr>
              <a:spLocks noChangeShapeType="1"/>
            </p:cNvSpPr>
            <p:nvPr/>
          </p:nvSpPr>
          <p:spPr bwMode="auto">
            <a:xfrm flipH="1">
              <a:off x="1338"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64" name="Line 91"/>
            <p:cNvSpPr>
              <a:spLocks noChangeShapeType="1"/>
            </p:cNvSpPr>
            <p:nvPr/>
          </p:nvSpPr>
          <p:spPr bwMode="auto">
            <a:xfrm flipH="1">
              <a:off x="142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65" name="Line 92"/>
            <p:cNvSpPr>
              <a:spLocks noChangeShapeType="1"/>
            </p:cNvSpPr>
            <p:nvPr/>
          </p:nvSpPr>
          <p:spPr bwMode="auto">
            <a:xfrm flipH="1">
              <a:off x="1519" y="1979"/>
              <a:ext cx="46" cy="136"/>
            </a:xfrm>
            <a:prstGeom prst="line">
              <a:avLst/>
            </a:prstGeom>
            <a:noFill/>
            <a:ln w="9525">
              <a:solidFill>
                <a:schemeClr val="tx1"/>
              </a:solidFill>
              <a:round/>
              <a:headEnd type="oval" w="med" len="med"/>
              <a:tailEnd type="oval" w="med" len="med"/>
            </a:ln>
          </p:spPr>
          <p:txBody>
            <a:bodyPr/>
            <a:lstStyle/>
            <a:p>
              <a:endParaRPr lang="zh-TW" altLang="en-US"/>
            </a:p>
          </p:txBody>
        </p:sp>
        <p:sp>
          <p:nvSpPr>
            <p:cNvPr id="71766" name="Line 93"/>
            <p:cNvSpPr>
              <a:spLocks noChangeShapeType="1"/>
            </p:cNvSpPr>
            <p:nvPr/>
          </p:nvSpPr>
          <p:spPr bwMode="auto">
            <a:xfrm>
              <a:off x="1565" y="1979"/>
              <a:ext cx="46" cy="136"/>
            </a:xfrm>
            <a:prstGeom prst="line">
              <a:avLst/>
            </a:prstGeom>
            <a:noFill/>
            <a:ln w="9525">
              <a:solidFill>
                <a:schemeClr val="tx1"/>
              </a:solidFill>
              <a:round/>
              <a:headEnd type="oval" w="med" len="med"/>
              <a:tailEnd type="oval" w="med" len="med"/>
            </a:ln>
          </p:spPr>
          <p:txBody>
            <a:bodyPr/>
            <a:lstStyle/>
            <a:p>
              <a:endParaRPr lang="zh-TW" altLang="en-US"/>
            </a:p>
          </p:txBody>
        </p:sp>
      </p:grpSp>
      <p:cxnSp>
        <p:nvCxnSpPr>
          <p:cNvPr id="71691" name="AutoShape 94"/>
          <p:cNvCxnSpPr>
            <a:cxnSpLocks noChangeShapeType="1"/>
            <a:stCxn id="71787" idx="0"/>
            <a:endCxn id="71684" idx="3"/>
          </p:cNvCxnSpPr>
          <p:nvPr/>
        </p:nvCxnSpPr>
        <p:spPr bwMode="auto">
          <a:xfrm flipH="1" flipV="1">
            <a:off x="2124075" y="3968750"/>
            <a:ext cx="719138" cy="111125"/>
          </a:xfrm>
          <a:prstGeom prst="straightConnector1">
            <a:avLst/>
          </a:prstGeom>
          <a:noFill/>
          <a:ln w="9525">
            <a:solidFill>
              <a:schemeClr val="tx1"/>
            </a:solidFill>
            <a:round/>
            <a:headEnd/>
            <a:tailEnd/>
          </a:ln>
        </p:spPr>
      </p:cxnSp>
      <p:cxnSp>
        <p:nvCxnSpPr>
          <p:cNvPr id="71692" name="AutoShape 95"/>
          <p:cNvCxnSpPr>
            <a:cxnSpLocks noChangeShapeType="1"/>
            <a:stCxn id="71767" idx="0"/>
            <a:endCxn id="71685" idx="3"/>
          </p:cNvCxnSpPr>
          <p:nvPr/>
        </p:nvCxnSpPr>
        <p:spPr bwMode="auto">
          <a:xfrm flipH="1" flipV="1">
            <a:off x="2124075" y="4184650"/>
            <a:ext cx="144463" cy="327025"/>
          </a:xfrm>
          <a:prstGeom prst="straightConnector1">
            <a:avLst/>
          </a:prstGeom>
          <a:noFill/>
          <a:ln w="9525">
            <a:solidFill>
              <a:schemeClr val="tx1"/>
            </a:solidFill>
            <a:round/>
            <a:headEnd/>
            <a:tailEnd/>
          </a:ln>
        </p:spPr>
      </p:cxnSp>
      <p:cxnSp>
        <p:nvCxnSpPr>
          <p:cNvPr id="71693" name="AutoShape 96"/>
          <p:cNvCxnSpPr>
            <a:cxnSpLocks noChangeShapeType="1"/>
            <a:stCxn id="71747" idx="0"/>
            <a:endCxn id="71686" idx="3"/>
          </p:cNvCxnSpPr>
          <p:nvPr/>
        </p:nvCxnSpPr>
        <p:spPr bwMode="auto">
          <a:xfrm flipH="1" flipV="1">
            <a:off x="2124075" y="4760913"/>
            <a:ext cx="863600" cy="182562"/>
          </a:xfrm>
          <a:prstGeom prst="straightConnector1">
            <a:avLst/>
          </a:prstGeom>
          <a:noFill/>
          <a:ln w="9525">
            <a:solidFill>
              <a:schemeClr val="tx1"/>
            </a:solidFill>
            <a:round/>
            <a:headEnd/>
            <a:tailEnd/>
          </a:ln>
        </p:spPr>
      </p:cxnSp>
      <p:sp>
        <p:nvSpPr>
          <p:cNvPr id="71694" name="Text Box 97"/>
          <p:cNvSpPr txBox="1">
            <a:spLocks noChangeArrowheads="1"/>
          </p:cNvSpPr>
          <p:nvPr/>
        </p:nvSpPr>
        <p:spPr bwMode="auto">
          <a:xfrm>
            <a:off x="1825625" y="4319588"/>
            <a:ext cx="549275" cy="341312"/>
          </a:xfrm>
          <a:prstGeom prst="rect">
            <a:avLst/>
          </a:prstGeom>
          <a:noFill/>
          <a:ln w="9525">
            <a:noFill/>
            <a:miter lim="800000"/>
            <a:headEnd/>
            <a:tailEnd/>
          </a:ln>
        </p:spPr>
        <p:txBody>
          <a:bodyPr vert="eaVert" wrap="none">
            <a:spAutoFit/>
          </a:bodyPr>
          <a:lstStyle/>
          <a:p>
            <a:r>
              <a:rPr lang="en-US" altLang="zh-TW"/>
              <a:t>…</a:t>
            </a:r>
          </a:p>
        </p:txBody>
      </p:sp>
      <p:sp>
        <p:nvSpPr>
          <p:cNvPr id="71695" name="Rectangle 98"/>
          <p:cNvSpPr>
            <a:spLocks noChangeArrowheads="1"/>
          </p:cNvSpPr>
          <p:nvPr/>
        </p:nvSpPr>
        <p:spPr bwMode="auto">
          <a:xfrm>
            <a:off x="5076825" y="3644900"/>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696" name="Rectangle 99"/>
          <p:cNvSpPr>
            <a:spLocks noChangeArrowheads="1"/>
          </p:cNvSpPr>
          <p:nvPr/>
        </p:nvSpPr>
        <p:spPr bwMode="auto">
          <a:xfrm>
            <a:off x="5076825" y="3860800"/>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697" name="Rectangle 100"/>
          <p:cNvSpPr>
            <a:spLocks noChangeArrowheads="1"/>
          </p:cNvSpPr>
          <p:nvPr/>
        </p:nvSpPr>
        <p:spPr bwMode="auto">
          <a:xfrm>
            <a:off x="5076825" y="4076700"/>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698" name="Rectangle 101"/>
          <p:cNvSpPr>
            <a:spLocks noChangeArrowheads="1"/>
          </p:cNvSpPr>
          <p:nvPr/>
        </p:nvSpPr>
        <p:spPr bwMode="auto">
          <a:xfrm>
            <a:off x="5076825" y="4652963"/>
            <a:ext cx="215900" cy="215900"/>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699" name="Text Box 102"/>
          <p:cNvSpPr txBox="1">
            <a:spLocks noChangeArrowheads="1"/>
          </p:cNvSpPr>
          <p:nvPr/>
        </p:nvSpPr>
        <p:spPr bwMode="auto">
          <a:xfrm>
            <a:off x="5030788" y="4311650"/>
            <a:ext cx="549275" cy="341313"/>
          </a:xfrm>
          <a:prstGeom prst="rect">
            <a:avLst/>
          </a:prstGeom>
          <a:noFill/>
          <a:ln w="9525">
            <a:noFill/>
            <a:miter lim="800000"/>
            <a:headEnd/>
            <a:tailEnd/>
          </a:ln>
        </p:spPr>
        <p:txBody>
          <a:bodyPr vert="eaVert" wrap="none">
            <a:spAutoFit/>
          </a:bodyPr>
          <a:lstStyle/>
          <a:p>
            <a:r>
              <a:rPr lang="en-US" altLang="zh-TW"/>
              <a:t>…</a:t>
            </a:r>
          </a:p>
        </p:txBody>
      </p:sp>
      <p:grpSp>
        <p:nvGrpSpPr>
          <p:cNvPr id="71700" name="Group 103"/>
          <p:cNvGrpSpPr>
            <a:grpSpLocks/>
          </p:cNvGrpSpPr>
          <p:nvPr/>
        </p:nvGrpSpPr>
        <p:grpSpPr bwMode="auto">
          <a:xfrm>
            <a:off x="5510213" y="3644900"/>
            <a:ext cx="2374900" cy="144463"/>
            <a:chOff x="3198" y="2296"/>
            <a:chExt cx="1496" cy="136"/>
          </a:xfrm>
        </p:grpSpPr>
        <p:sp>
          <p:nvSpPr>
            <p:cNvPr id="71736" name="Rectangle 104"/>
            <p:cNvSpPr>
              <a:spLocks noChangeArrowheads="1"/>
            </p:cNvSpPr>
            <p:nvPr/>
          </p:nvSpPr>
          <p:spPr bwMode="auto">
            <a:xfrm>
              <a:off x="3198"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7" name="Rectangle 105"/>
            <p:cNvSpPr>
              <a:spLocks noChangeArrowheads="1"/>
            </p:cNvSpPr>
            <p:nvPr/>
          </p:nvSpPr>
          <p:spPr bwMode="auto">
            <a:xfrm>
              <a:off x="3334"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8" name="Rectangle 106"/>
            <p:cNvSpPr>
              <a:spLocks noChangeArrowheads="1"/>
            </p:cNvSpPr>
            <p:nvPr/>
          </p:nvSpPr>
          <p:spPr bwMode="auto">
            <a:xfrm>
              <a:off x="3470"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9" name="Rectangle 107"/>
            <p:cNvSpPr>
              <a:spLocks noChangeArrowheads="1"/>
            </p:cNvSpPr>
            <p:nvPr/>
          </p:nvSpPr>
          <p:spPr bwMode="auto">
            <a:xfrm>
              <a:off x="3606"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40" name="Rectangle 108"/>
            <p:cNvSpPr>
              <a:spLocks noChangeArrowheads="1"/>
            </p:cNvSpPr>
            <p:nvPr/>
          </p:nvSpPr>
          <p:spPr bwMode="auto">
            <a:xfrm>
              <a:off x="3742"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41" name="Rectangle 109"/>
            <p:cNvSpPr>
              <a:spLocks noChangeArrowheads="1"/>
            </p:cNvSpPr>
            <p:nvPr/>
          </p:nvSpPr>
          <p:spPr bwMode="auto">
            <a:xfrm>
              <a:off x="3878"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42" name="Rectangle 110"/>
            <p:cNvSpPr>
              <a:spLocks noChangeArrowheads="1"/>
            </p:cNvSpPr>
            <p:nvPr/>
          </p:nvSpPr>
          <p:spPr bwMode="auto">
            <a:xfrm>
              <a:off x="4014"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43" name="Rectangle 111"/>
            <p:cNvSpPr>
              <a:spLocks noChangeArrowheads="1"/>
            </p:cNvSpPr>
            <p:nvPr/>
          </p:nvSpPr>
          <p:spPr bwMode="auto">
            <a:xfrm>
              <a:off x="4150"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44" name="Rectangle 112"/>
            <p:cNvSpPr>
              <a:spLocks noChangeArrowheads="1"/>
            </p:cNvSpPr>
            <p:nvPr/>
          </p:nvSpPr>
          <p:spPr bwMode="auto">
            <a:xfrm>
              <a:off x="4286"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45" name="Rectangle 113"/>
            <p:cNvSpPr>
              <a:spLocks noChangeArrowheads="1"/>
            </p:cNvSpPr>
            <p:nvPr/>
          </p:nvSpPr>
          <p:spPr bwMode="auto">
            <a:xfrm>
              <a:off x="4422"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46" name="Rectangle 114"/>
            <p:cNvSpPr>
              <a:spLocks noChangeArrowheads="1"/>
            </p:cNvSpPr>
            <p:nvPr/>
          </p:nvSpPr>
          <p:spPr bwMode="auto">
            <a:xfrm>
              <a:off x="4558" y="2296"/>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grpSp>
      <p:grpSp>
        <p:nvGrpSpPr>
          <p:cNvPr id="71701" name="Group 115"/>
          <p:cNvGrpSpPr>
            <a:grpSpLocks/>
          </p:cNvGrpSpPr>
          <p:nvPr/>
        </p:nvGrpSpPr>
        <p:grpSpPr bwMode="auto">
          <a:xfrm>
            <a:off x="5508625" y="3860800"/>
            <a:ext cx="1943100" cy="144463"/>
            <a:chOff x="3198" y="2795"/>
            <a:chExt cx="1224" cy="136"/>
          </a:xfrm>
        </p:grpSpPr>
        <p:sp>
          <p:nvSpPr>
            <p:cNvPr id="71727" name="Rectangle 116"/>
            <p:cNvSpPr>
              <a:spLocks noChangeArrowheads="1"/>
            </p:cNvSpPr>
            <p:nvPr/>
          </p:nvSpPr>
          <p:spPr bwMode="auto">
            <a:xfrm>
              <a:off x="3198"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8" name="Rectangle 117"/>
            <p:cNvSpPr>
              <a:spLocks noChangeArrowheads="1"/>
            </p:cNvSpPr>
            <p:nvPr/>
          </p:nvSpPr>
          <p:spPr bwMode="auto">
            <a:xfrm>
              <a:off x="3334"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9" name="Rectangle 118"/>
            <p:cNvSpPr>
              <a:spLocks noChangeArrowheads="1"/>
            </p:cNvSpPr>
            <p:nvPr/>
          </p:nvSpPr>
          <p:spPr bwMode="auto">
            <a:xfrm>
              <a:off x="3470"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0" name="Rectangle 119"/>
            <p:cNvSpPr>
              <a:spLocks noChangeArrowheads="1"/>
            </p:cNvSpPr>
            <p:nvPr/>
          </p:nvSpPr>
          <p:spPr bwMode="auto">
            <a:xfrm>
              <a:off x="3606"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1" name="Rectangle 120"/>
            <p:cNvSpPr>
              <a:spLocks noChangeArrowheads="1"/>
            </p:cNvSpPr>
            <p:nvPr/>
          </p:nvSpPr>
          <p:spPr bwMode="auto">
            <a:xfrm>
              <a:off x="3742"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2" name="Rectangle 121"/>
            <p:cNvSpPr>
              <a:spLocks noChangeArrowheads="1"/>
            </p:cNvSpPr>
            <p:nvPr/>
          </p:nvSpPr>
          <p:spPr bwMode="auto">
            <a:xfrm>
              <a:off x="3878"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3" name="Rectangle 122"/>
            <p:cNvSpPr>
              <a:spLocks noChangeArrowheads="1"/>
            </p:cNvSpPr>
            <p:nvPr/>
          </p:nvSpPr>
          <p:spPr bwMode="auto">
            <a:xfrm>
              <a:off x="4014"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4" name="Rectangle 123"/>
            <p:cNvSpPr>
              <a:spLocks noChangeArrowheads="1"/>
            </p:cNvSpPr>
            <p:nvPr/>
          </p:nvSpPr>
          <p:spPr bwMode="auto">
            <a:xfrm>
              <a:off x="4150"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35" name="Rectangle 124"/>
            <p:cNvSpPr>
              <a:spLocks noChangeArrowheads="1"/>
            </p:cNvSpPr>
            <p:nvPr/>
          </p:nvSpPr>
          <p:spPr bwMode="auto">
            <a:xfrm>
              <a:off x="4286" y="2795"/>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grpSp>
      <p:grpSp>
        <p:nvGrpSpPr>
          <p:cNvPr id="71702" name="Group 125"/>
          <p:cNvGrpSpPr>
            <a:grpSpLocks/>
          </p:cNvGrpSpPr>
          <p:nvPr/>
        </p:nvGrpSpPr>
        <p:grpSpPr bwMode="auto">
          <a:xfrm>
            <a:off x="5508625" y="4076700"/>
            <a:ext cx="647700" cy="144463"/>
            <a:chOff x="3198" y="3067"/>
            <a:chExt cx="408" cy="136"/>
          </a:xfrm>
        </p:grpSpPr>
        <p:sp>
          <p:nvSpPr>
            <p:cNvPr id="71724" name="Rectangle 126"/>
            <p:cNvSpPr>
              <a:spLocks noChangeArrowheads="1"/>
            </p:cNvSpPr>
            <p:nvPr/>
          </p:nvSpPr>
          <p:spPr bwMode="auto">
            <a:xfrm>
              <a:off x="3198" y="3067"/>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5" name="Rectangle 127"/>
            <p:cNvSpPr>
              <a:spLocks noChangeArrowheads="1"/>
            </p:cNvSpPr>
            <p:nvPr/>
          </p:nvSpPr>
          <p:spPr bwMode="auto">
            <a:xfrm>
              <a:off x="3334" y="3067"/>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6" name="Rectangle 128"/>
            <p:cNvSpPr>
              <a:spLocks noChangeArrowheads="1"/>
            </p:cNvSpPr>
            <p:nvPr/>
          </p:nvSpPr>
          <p:spPr bwMode="auto">
            <a:xfrm>
              <a:off x="3470" y="3067"/>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grpSp>
      <p:grpSp>
        <p:nvGrpSpPr>
          <p:cNvPr id="71703" name="Group 129"/>
          <p:cNvGrpSpPr>
            <a:grpSpLocks/>
          </p:cNvGrpSpPr>
          <p:nvPr/>
        </p:nvGrpSpPr>
        <p:grpSpPr bwMode="auto">
          <a:xfrm>
            <a:off x="5508625" y="4652963"/>
            <a:ext cx="3454400" cy="144462"/>
            <a:chOff x="3198" y="3612"/>
            <a:chExt cx="2176" cy="136"/>
          </a:xfrm>
        </p:grpSpPr>
        <p:sp>
          <p:nvSpPr>
            <p:cNvPr id="71708" name="Rectangle 130"/>
            <p:cNvSpPr>
              <a:spLocks noChangeArrowheads="1"/>
            </p:cNvSpPr>
            <p:nvPr/>
          </p:nvSpPr>
          <p:spPr bwMode="auto">
            <a:xfrm>
              <a:off x="3198"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09" name="Rectangle 131"/>
            <p:cNvSpPr>
              <a:spLocks noChangeArrowheads="1"/>
            </p:cNvSpPr>
            <p:nvPr/>
          </p:nvSpPr>
          <p:spPr bwMode="auto">
            <a:xfrm>
              <a:off x="3334"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0" name="Rectangle 132"/>
            <p:cNvSpPr>
              <a:spLocks noChangeArrowheads="1"/>
            </p:cNvSpPr>
            <p:nvPr/>
          </p:nvSpPr>
          <p:spPr bwMode="auto">
            <a:xfrm>
              <a:off x="3470"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1" name="Rectangle 133"/>
            <p:cNvSpPr>
              <a:spLocks noChangeArrowheads="1"/>
            </p:cNvSpPr>
            <p:nvPr/>
          </p:nvSpPr>
          <p:spPr bwMode="auto">
            <a:xfrm>
              <a:off x="3606"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2" name="Rectangle 134"/>
            <p:cNvSpPr>
              <a:spLocks noChangeArrowheads="1"/>
            </p:cNvSpPr>
            <p:nvPr/>
          </p:nvSpPr>
          <p:spPr bwMode="auto">
            <a:xfrm>
              <a:off x="3742"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3" name="Rectangle 135"/>
            <p:cNvSpPr>
              <a:spLocks noChangeArrowheads="1"/>
            </p:cNvSpPr>
            <p:nvPr/>
          </p:nvSpPr>
          <p:spPr bwMode="auto">
            <a:xfrm>
              <a:off x="3878"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4" name="Rectangle 136"/>
            <p:cNvSpPr>
              <a:spLocks noChangeArrowheads="1"/>
            </p:cNvSpPr>
            <p:nvPr/>
          </p:nvSpPr>
          <p:spPr bwMode="auto">
            <a:xfrm>
              <a:off x="4014"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5" name="Rectangle 137"/>
            <p:cNvSpPr>
              <a:spLocks noChangeArrowheads="1"/>
            </p:cNvSpPr>
            <p:nvPr/>
          </p:nvSpPr>
          <p:spPr bwMode="auto">
            <a:xfrm>
              <a:off x="4150"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6" name="Rectangle 138"/>
            <p:cNvSpPr>
              <a:spLocks noChangeArrowheads="1"/>
            </p:cNvSpPr>
            <p:nvPr/>
          </p:nvSpPr>
          <p:spPr bwMode="auto">
            <a:xfrm>
              <a:off x="4286"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7" name="Rectangle 139"/>
            <p:cNvSpPr>
              <a:spLocks noChangeArrowheads="1"/>
            </p:cNvSpPr>
            <p:nvPr/>
          </p:nvSpPr>
          <p:spPr bwMode="auto">
            <a:xfrm>
              <a:off x="4422"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8" name="Rectangle 140"/>
            <p:cNvSpPr>
              <a:spLocks noChangeArrowheads="1"/>
            </p:cNvSpPr>
            <p:nvPr/>
          </p:nvSpPr>
          <p:spPr bwMode="auto">
            <a:xfrm>
              <a:off x="4558"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19" name="Rectangle 141"/>
            <p:cNvSpPr>
              <a:spLocks noChangeArrowheads="1"/>
            </p:cNvSpPr>
            <p:nvPr/>
          </p:nvSpPr>
          <p:spPr bwMode="auto">
            <a:xfrm>
              <a:off x="4694"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0" name="Rectangle 142"/>
            <p:cNvSpPr>
              <a:spLocks noChangeArrowheads="1"/>
            </p:cNvSpPr>
            <p:nvPr/>
          </p:nvSpPr>
          <p:spPr bwMode="auto">
            <a:xfrm>
              <a:off x="4830"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1" name="Rectangle 143"/>
            <p:cNvSpPr>
              <a:spLocks noChangeArrowheads="1"/>
            </p:cNvSpPr>
            <p:nvPr/>
          </p:nvSpPr>
          <p:spPr bwMode="auto">
            <a:xfrm>
              <a:off x="4966"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2" name="Rectangle 144"/>
            <p:cNvSpPr>
              <a:spLocks noChangeArrowheads="1"/>
            </p:cNvSpPr>
            <p:nvPr/>
          </p:nvSpPr>
          <p:spPr bwMode="auto">
            <a:xfrm>
              <a:off x="5102"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sp>
          <p:nvSpPr>
            <p:cNvPr id="71723" name="Rectangle 145"/>
            <p:cNvSpPr>
              <a:spLocks noChangeArrowheads="1"/>
            </p:cNvSpPr>
            <p:nvPr/>
          </p:nvSpPr>
          <p:spPr bwMode="auto">
            <a:xfrm>
              <a:off x="5238" y="3612"/>
              <a:ext cx="136" cy="136"/>
            </a:xfrm>
            <a:prstGeom prst="rect">
              <a:avLst/>
            </a:prstGeom>
            <a:solidFill>
              <a:schemeClr val="accent1"/>
            </a:solidFill>
            <a:ln w="9525">
              <a:solidFill>
                <a:schemeClr val="tx1"/>
              </a:solidFill>
              <a:miter lim="800000"/>
              <a:headEnd/>
              <a:tailEnd/>
            </a:ln>
          </p:spPr>
          <p:txBody>
            <a:bodyPr wrap="none" anchor="ctr"/>
            <a:lstStyle/>
            <a:p>
              <a:endParaRPr lang="zh-TW" altLang="en-US"/>
            </a:p>
          </p:txBody>
        </p:sp>
      </p:grpSp>
      <p:sp>
        <p:nvSpPr>
          <p:cNvPr id="71704" name="Line 146"/>
          <p:cNvSpPr>
            <a:spLocks noChangeShapeType="1"/>
          </p:cNvSpPr>
          <p:nvPr/>
        </p:nvSpPr>
        <p:spPr bwMode="auto">
          <a:xfrm>
            <a:off x="5292725" y="4724400"/>
            <a:ext cx="215900" cy="0"/>
          </a:xfrm>
          <a:prstGeom prst="line">
            <a:avLst/>
          </a:prstGeom>
          <a:noFill/>
          <a:ln w="9525">
            <a:solidFill>
              <a:schemeClr val="tx1"/>
            </a:solidFill>
            <a:round/>
            <a:headEnd/>
            <a:tailEnd type="triangle" w="med" len="med"/>
          </a:ln>
        </p:spPr>
        <p:txBody>
          <a:bodyPr/>
          <a:lstStyle/>
          <a:p>
            <a:endParaRPr lang="zh-TW" altLang="en-US"/>
          </a:p>
        </p:txBody>
      </p:sp>
      <p:sp>
        <p:nvSpPr>
          <p:cNvPr id="71705" name="Line 147"/>
          <p:cNvSpPr>
            <a:spLocks noChangeShapeType="1"/>
          </p:cNvSpPr>
          <p:nvPr/>
        </p:nvSpPr>
        <p:spPr bwMode="auto">
          <a:xfrm>
            <a:off x="5292725" y="4149725"/>
            <a:ext cx="215900" cy="0"/>
          </a:xfrm>
          <a:prstGeom prst="line">
            <a:avLst/>
          </a:prstGeom>
          <a:noFill/>
          <a:ln w="9525">
            <a:solidFill>
              <a:schemeClr val="tx1"/>
            </a:solidFill>
            <a:round/>
            <a:headEnd/>
            <a:tailEnd type="triangle" w="med" len="med"/>
          </a:ln>
        </p:spPr>
        <p:txBody>
          <a:bodyPr/>
          <a:lstStyle/>
          <a:p>
            <a:endParaRPr lang="zh-TW" altLang="en-US"/>
          </a:p>
        </p:txBody>
      </p:sp>
      <p:sp>
        <p:nvSpPr>
          <p:cNvPr id="71706" name="Line 148"/>
          <p:cNvSpPr>
            <a:spLocks noChangeShapeType="1"/>
          </p:cNvSpPr>
          <p:nvPr/>
        </p:nvSpPr>
        <p:spPr bwMode="auto">
          <a:xfrm>
            <a:off x="5292725" y="3933825"/>
            <a:ext cx="215900" cy="0"/>
          </a:xfrm>
          <a:prstGeom prst="line">
            <a:avLst/>
          </a:prstGeom>
          <a:noFill/>
          <a:ln w="9525">
            <a:solidFill>
              <a:schemeClr val="tx1"/>
            </a:solidFill>
            <a:round/>
            <a:headEnd/>
            <a:tailEnd type="triangle" w="med" len="med"/>
          </a:ln>
        </p:spPr>
        <p:txBody>
          <a:bodyPr/>
          <a:lstStyle/>
          <a:p>
            <a:endParaRPr lang="zh-TW" altLang="en-US"/>
          </a:p>
        </p:txBody>
      </p:sp>
      <p:sp>
        <p:nvSpPr>
          <p:cNvPr id="71707" name="Line 149"/>
          <p:cNvSpPr>
            <a:spLocks noChangeShapeType="1"/>
          </p:cNvSpPr>
          <p:nvPr/>
        </p:nvSpPr>
        <p:spPr bwMode="auto">
          <a:xfrm>
            <a:off x="5292725" y="3716338"/>
            <a:ext cx="215900" cy="0"/>
          </a:xfrm>
          <a:prstGeom prst="line">
            <a:avLst/>
          </a:prstGeom>
          <a:noFill/>
          <a:ln w="9525">
            <a:solidFill>
              <a:schemeClr val="tx1"/>
            </a:solidFill>
            <a:round/>
            <a:headEnd/>
            <a:tailEnd type="triangle" w="med" len="med"/>
          </a:ln>
        </p:spPr>
        <p:txBody>
          <a:bodyPr/>
          <a:lstStyle/>
          <a:p>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871538" y="862013"/>
            <a:ext cx="8162925" cy="762000"/>
          </a:xfrm>
        </p:spPr>
        <p:txBody>
          <a:bodyPr/>
          <a:lstStyle/>
          <a:p>
            <a:r>
              <a:rPr lang="en-US" altLang="zh-TW" smtClean="0"/>
              <a:t>Trees</a:t>
            </a:r>
          </a:p>
        </p:txBody>
      </p:sp>
      <p:sp>
        <p:nvSpPr>
          <p:cNvPr id="73730" name="Rectangle 3"/>
          <p:cNvSpPr>
            <a:spLocks noGrp="1" noChangeArrowheads="1"/>
          </p:cNvSpPr>
          <p:nvPr>
            <p:ph type="body" idx="1"/>
          </p:nvPr>
        </p:nvSpPr>
        <p:spPr>
          <a:xfrm>
            <a:off x="912813" y="1905000"/>
            <a:ext cx="8110537" cy="4837113"/>
          </a:xfrm>
        </p:spPr>
        <p:txBody>
          <a:bodyPr/>
          <a:lstStyle/>
          <a:p>
            <a:pPr marL="381000" indent="-381000">
              <a:lnSpc>
                <a:spcPct val="80000"/>
              </a:lnSpc>
            </a:pPr>
            <a:r>
              <a:rPr lang="en-US" altLang="zh-TW" sz="1400" dirty="0" smtClean="0"/>
              <a:t>Operations</a:t>
            </a:r>
          </a:p>
          <a:p>
            <a:pPr marL="800100" lvl="1" indent="-342900">
              <a:lnSpc>
                <a:spcPct val="80000"/>
              </a:lnSpc>
            </a:pPr>
            <a:r>
              <a:rPr lang="en-US" altLang="zh-TW" sz="1200" dirty="0" smtClean="0"/>
              <a:t>Find</a:t>
            </a:r>
          </a:p>
          <a:p>
            <a:pPr marL="1219200" lvl="2" indent="-304800">
              <a:lnSpc>
                <a:spcPct val="80000"/>
              </a:lnSpc>
              <a:buFontTx/>
              <a:buAutoNum type="arabicPeriod"/>
            </a:pPr>
            <a:r>
              <a:rPr lang="en-US" altLang="zh-TW" sz="1000" dirty="0" smtClean="0"/>
              <a:t>Examine the value x in the current node.</a:t>
            </a:r>
          </a:p>
          <a:p>
            <a:pPr marL="1638300" lvl="3" indent="-266700">
              <a:lnSpc>
                <a:spcPct val="80000"/>
              </a:lnSpc>
            </a:pPr>
            <a:r>
              <a:rPr lang="en-US" altLang="zh-TW" sz="900" dirty="0" smtClean="0"/>
              <a:t>If it is the value we are looking for, stop.</a:t>
            </a:r>
          </a:p>
          <a:p>
            <a:pPr marL="1219200" lvl="2" indent="-304800">
              <a:lnSpc>
                <a:spcPct val="80000"/>
              </a:lnSpc>
              <a:buFontTx/>
              <a:buAutoNum type="arabicPeriod"/>
            </a:pPr>
            <a:r>
              <a:rPr lang="en-US" altLang="zh-TW" sz="1000" dirty="0" smtClean="0"/>
              <a:t>If the value we are looking for is less than x, then the value we are looking for must be in the left child of the current node or one of its descendants. Move to the left child.</a:t>
            </a:r>
          </a:p>
          <a:p>
            <a:pPr marL="1638300" lvl="3" indent="-266700">
              <a:lnSpc>
                <a:spcPct val="80000"/>
              </a:lnSpc>
            </a:pPr>
            <a:r>
              <a:rPr lang="en-US" altLang="zh-TW" sz="900" dirty="0" smtClean="0"/>
              <a:t>If there is no left child, then the value we are looking for does not exist in the tree.</a:t>
            </a:r>
          </a:p>
          <a:p>
            <a:pPr marL="1219200" lvl="2" indent="-304800">
              <a:lnSpc>
                <a:spcPct val="80000"/>
              </a:lnSpc>
              <a:buFontTx/>
              <a:buAutoNum type="arabicPeriod"/>
            </a:pPr>
            <a:r>
              <a:rPr lang="en-US" altLang="zh-TW" sz="1000" dirty="0" smtClean="0"/>
              <a:t>If the value we are looking for is greater than x, we move to the right child.</a:t>
            </a:r>
          </a:p>
          <a:p>
            <a:pPr marL="1638300" lvl="3" indent="-266700">
              <a:lnSpc>
                <a:spcPct val="80000"/>
              </a:lnSpc>
            </a:pPr>
            <a:r>
              <a:rPr lang="en-US" altLang="zh-TW" sz="900" dirty="0" smtClean="0"/>
              <a:t>If there is no right child, then the value we are looking for does not exist in the tree.</a:t>
            </a:r>
          </a:p>
          <a:p>
            <a:pPr marL="1219200" lvl="2" indent="-304800">
              <a:lnSpc>
                <a:spcPct val="80000"/>
              </a:lnSpc>
              <a:buFontTx/>
              <a:buAutoNum type="arabicPeriod"/>
            </a:pPr>
            <a:r>
              <a:rPr lang="en-US" altLang="zh-TW" sz="1000" dirty="0" smtClean="0"/>
              <a:t>Repeat from step 1.</a:t>
            </a:r>
          </a:p>
          <a:p>
            <a:pPr marL="800100" lvl="1" indent="-342900">
              <a:lnSpc>
                <a:spcPct val="80000"/>
              </a:lnSpc>
            </a:pPr>
            <a:r>
              <a:rPr lang="en-US" altLang="zh-TW" sz="1200" dirty="0" smtClean="0"/>
              <a:t>Addition</a:t>
            </a:r>
          </a:p>
          <a:p>
            <a:pPr marL="1219200" lvl="2" indent="-304800">
              <a:lnSpc>
                <a:spcPct val="80000"/>
              </a:lnSpc>
            </a:pPr>
            <a:r>
              <a:rPr lang="en-US" altLang="zh-TW" sz="1000" dirty="0" smtClean="0"/>
              <a:t>First perform a “find” operation</a:t>
            </a:r>
          </a:p>
          <a:p>
            <a:pPr marL="1219200" lvl="2" indent="-304800">
              <a:lnSpc>
                <a:spcPct val="80000"/>
              </a:lnSpc>
            </a:pPr>
            <a:r>
              <a:rPr lang="en-US" altLang="zh-TW" sz="1000" dirty="0" smtClean="0"/>
              <a:t>If the value does not exist in the tree, find operation gets to the leaf node that would have been the parent of our value. </a:t>
            </a:r>
          </a:p>
          <a:p>
            <a:pPr marL="1219200" lvl="2" indent="-304800">
              <a:lnSpc>
                <a:spcPct val="80000"/>
              </a:lnSpc>
            </a:pPr>
            <a:r>
              <a:rPr lang="en-US" altLang="zh-TW" sz="1000" dirty="0" smtClean="0"/>
              <a:t>Find operation takes O(log k) time (the depth of the tree), and the creation of the new node takes constant time.</a:t>
            </a:r>
          </a:p>
          <a:p>
            <a:pPr marL="1219200" lvl="2" indent="-304800">
              <a:lnSpc>
                <a:spcPct val="80000"/>
              </a:lnSpc>
            </a:pPr>
            <a:r>
              <a:rPr lang="en-US" altLang="zh-TW" sz="1000" dirty="0" smtClean="0"/>
              <a:t>Leading-order complexity is O(log k).</a:t>
            </a:r>
          </a:p>
          <a:p>
            <a:pPr marL="800100" lvl="1" indent="-342900">
              <a:lnSpc>
                <a:spcPct val="80000"/>
              </a:lnSpc>
            </a:pPr>
            <a:r>
              <a:rPr lang="en-US" altLang="zh-TW" sz="1200" dirty="0" smtClean="0"/>
              <a:t>Balancing the tree</a:t>
            </a:r>
          </a:p>
          <a:p>
            <a:pPr marL="1219200" lvl="2" indent="-304800">
              <a:lnSpc>
                <a:spcPct val="80000"/>
              </a:lnSpc>
            </a:pPr>
            <a:r>
              <a:rPr lang="en-US" altLang="zh-TW" sz="1000" dirty="0" smtClean="0"/>
              <a:t>An unbalanced tree severely affected the speed of tree operations.</a:t>
            </a:r>
          </a:p>
          <a:p>
            <a:pPr marL="1219200" lvl="2" indent="-304800">
              <a:lnSpc>
                <a:spcPct val="80000"/>
              </a:lnSpc>
            </a:pPr>
            <a:r>
              <a:rPr lang="en-US" altLang="zh-TW" sz="1000" dirty="0" smtClean="0"/>
              <a:t>“Pivots” rebalance operations take only O(log k)</a:t>
            </a:r>
          </a:p>
          <a:p>
            <a:pPr marL="800100" lvl="1" indent="-342900">
              <a:lnSpc>
                <a:spcPct val="80000"/>
              </a:lnSpc>
            </a:pPr>
            <a:r>
              <a:rPr lang="en-US" altLang="zh-TW" sz="1200" dirty="0" smtClean="0"/>
              <a:t>Deletion </a:t>
            </a:r>
          </a:p>
          <a:p>
            <a:pPr marL="1219200" lvl="2" indent="-304800">
              <a:lnSpc>
                <a:spcPct val="80000"/>
              </a:lnSpc>
            </a:pPr>
            <a:r>
              <a:rPr lang="en-US" altLang="zh-TW" sz="1000" dirty="0" smtClean="0"/>
              <a:t>Find the value takes O(log k)</a:t>
            </a:r>
          </a:p>
          <a:p>
            <a:pPr marL="1219200" lvl="2" indent="-304800">
              <a:lnSpc>
                <a:spcPct val="80000"/>
              </a:lnSpc>
            </a:pPr>
            <a:r>
              <a:rPr lang="en-US" altLang="zh-TW" sz="1000" dirty="0" smtClean="0"/>
              <a:t>Delete it and perform a “pivot” operation</a:t>
            </a:r>
          </a:p>
          <a:p>
            <a:pPr marL="1219200" lvl="2" indent="-304800">
              <a:lnSpc>
                <a:spcPct val="80000"/>
              </a:lnSpc>
            </a:pPr>
            <a:r>
              <a:rPr lang="en-US" altLang="zh-TW" sz="1000" dirty="0" smtClean="0"/>
              <a:t>Can be complete in O(log k)</a:t>
            </a:r>
          </a:p>
          <a:p>
            <a:pPr marL="800100" lvl="1" indent="-342900">
              <a:lnSpc>
                <a:spcPct val="80000"/>
              </a:lnSpc>
            </a:pPr>
            <a:r>
              <a:rPr lang="en-US" altLang="zh-TW" sz="1200" dirty="0" smtClean="0"/>
              <a:t>Enumerating</a:t>
            </a:r>
          </a:p>
          <a:p>
            <a:pPr marL="1219200" lvl="2" indent="-304800">
              <a:lnSpc>
                <a:spcPct val="80000"/>
              </a:lnSpc>
            </a:pPr>
            <a:r>
              <a:rPr lang="en-US" altLang="zh-TW" sz="1000" dirty="0" smtClean="0"/>
              <a:t>Euler tour</a:t>
            </a:r>
          </a:p>
          <a:p>
            <a:pPr marL="1219200" lvl="2" indent="-304800">
              <a:lnSpc>
                <a:spcPct val="80000"/>
              </a:lnSpc>
            </a:pPr>
            <a:r>
              <a:rPr lang="en-US" altLang="zh-TW" sz="1000" dirty="0" smtClean="0"/>
              <a:t>Each edge is traversed twice and there are k-1 edges </a:t>
            </a:r>
            <a:br>
              <a:rPr lang="en-US" altLang="zh-TW" sz="1000" dirty="0" smtClean="0"/>
            </a:br>
            <a:r>
              <a:rPr lang="en-US" altLang="zh-TW" sz="1000" dirty="0" smtClean="0"/>
              <a:t>in a tree with k nodes </a:t>
            </a:r>
            <a:r>
              <a:rPr lang="en-US" altLang="zh-TW" sz="1000" dirty="0" smtClean="0">
                <a:sym typeface="Wingdings" pitchFamily="2" charset="2"/>
              </a:rPr>
              <a:t> O(k) time</a:t>
            </a:r>
            <a:endParaRPr lang="en-US" altLang="zh-TW" sz="1000" dirty="0" smtClean="0"/>
          </a:p>
          <a:p>
            <a:pPr marL="381000" indent="-381000">
              <a:lnSpc>
                <a:spcPct val="80000"/>
              </a:lnSpc>
            </a:pPr>
            <a:endParaRPr lang="zh-TW" altLang="en-US" sz="1400" dirty="0" smtClean="0"/>
          </a:p>
        </p:txBody>
      </p:sp>
      <p:pic>
        <p:nvPicPr>
          <p:cNvPr id="73731" name="Picture 5" descr="p297_image1"/>
          <p:cNvPicPr>
            <a:picLocks noChangeAspect="1" noChangeArrowheads="1"/>
          </p:cNvPicPr>
          <p:nvPr/>
        </p:nvPicPr>
        <p:blipFill>
          <a:blip r:embed="rId2" cstate="print"/>
          <a:srcRect/>
          <a:stretch>
            <a:fillRect/>
          </a:stretch>
        </p:blipFill>
        <p:spPr bwMode="auto">
          <a:xfrm>
            <a:off x="0" y="5521325"/>
            <a:ext cx="1439863" cy="1336675"/>
          </a:xfrm>
          <a:prstGeom prst="rect">
            <a:avLst/>
          </a:prstGeom>
          <a:noFill/>
          <a:ln w="9525">
            <a:noFill/>
            <a:miter lim="800000"/>
            <a:headEnd/>
            <a:tailEnd/>
          </a:ln>
        </p:spPr>
      </p:pic>
      <p:pic>
        <p:nvPicPr>
          <p:cNvPr id="73733" name="Picture 4" descr="p293_image"/>
          <p:cNvPicPr>
            <a:picLocks noChangeAspect="1" noChangeArrowheads="1"/>
          </p:cNvPicPr>
          <p:nvPr/>
        </p:nvPicPr>
        <p:blipFill>
          <a:blip r:embed="rId3" cstate="print"/>
          <a:srcRect/>
          <a:stretch>
            <a:fillRect/>
          </a:stretch>
        </p:blipFill>
        <p:spPr bwMode="auto">
          <a:xfrm>
            <a:off x="6892925" y="188913"/>
            <a:ext cx="2001838" cy="2362200"/>
          </a:xfrm>
          <a:prstGeom prst="rect">
            <a:avLst/>
          </a:prstGeom>
          <a:noFill/>
          <a:ln w="9525">
            <a:noFill/>
            <a:miter lim="800000"/>
            <a:headEnd/>
            <a:tailEnd/>
          </a:ln>
        </p:spPr>
      </p:pic>
      <p:pic>
        <p:nvPicPr>
          <p:cNvPr id="73734" name="Picture 5" descr="p295_image2"/>
          <p:cNvPicPr>
            <a:picLocks noChangeAspect="1" noChangeArrowheads="1"/>
          </p:cNvPicPr>
          <p:nvPr/>
        </p:nvPicPr>
        <p:blipFill>
          <a:blip r:embed="rId4" cstate="print"/>
          <a:srcRect/>
          <a:stretch>
            <a:fillRect/>
          </a:stretch>
        </p:blipFill>
        <p:spPr bwMode="auto">
          <a:xfrm>
            <a:off x="6948488" y="4221163"/>
            <a:ext cx="2068512" cy="249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p:txBody>
          <a:bodyPr/>
          <a:lstStyle/>
          <a:p>
            <a:r>
              <a:rPr lang="en-US" altLang="zh-TW" smtClean="0"/>
              <a:t>Balancing the tree </a:t>
            </a:r>
            <a:br>
              <a:rPr lang="en-US" altLang="zh-TW" smtClean="0"/>
            </a:br>
            <a:r>
              <a:rPr lang="en-US" altLang="zh-TW" smtClean="0"/>
              <a:t>– simple solution</a:t>
            </a:r>
          </a:p>
        </p:txBody>
      </p:sp>
      <p:sp>
        <p:nvSpPr>
          <p:cNvPr id="136195" name="Rectangle 3"/>
          <p:cNvSpPr>
            <a:spLocks noGrp="1" noChangeArrowheads="1"/>
          </p:cNvSpPr>
          <p:nvPr>
            <p:ph type="body" idx="4294967295"/>
          </p:nvPr>
        </p:nvSpPr>
        <p:spPr>
          <a:xfrm>
            <a:off x="912813" y="1905000"/>
            <a:ext cx="8110537" cy="1739900"/>
          </a:xfrm>
        </p:spPr>
        <p:txBody>
          <a:bodyPr/>
          <a:lstStyle/>
          <a:p>
            <a:pPr>
              <a:lnSpc>
                <a:spcPct val="90000"/>
              </a:lnSpc>
            </a:pPr>
            <a:r>
              <a:rPr lang="en-US" altLang="zh-TW" sz="2400" smtClean="0"/>
              <a:t>Randomize the order in which the elements are added.</a:t>
            </a:r>
          </a:p>
          <a:p>
            <a:pPr>
              <a:lnSpc>
                <a:spcPct val="90000"/>
              </a:lnSpc>
            </a:pPr>
            <a:r>
              <a:rPr lang="en-US" altLang="zh-TW" sz="2400" smtClean="0"/>
              <a:t>Although the resulting tree is not completely,it will still have depth O(log k) on average.</a:t>
            </a:r>
          </a:p>
        </p:txBody>
      </p:sp>
      <p:pic>
        <p:nvPicPr>
          <p:cNvPr id="136196" name="Picture 5" descr="p295_image1"/>
          <p:cNvPicPr>
            <a:picLocks noChangeAspect="1" noChangeArrowheads="1"/>
          </p:cNvPicPr>
          <p:nvPr/>
        </p:nvPicPr>
        <p:blipFill>
          <a:blip r:embed="rId2" cstate="print"/>
          <a:srcRect/>
          <a:stretch>
            <a:fillRect/>
          </a:stretch>
        </p:blipFill>
        <p:spPr bwMode="auto">
          <a:xfrm>
            <a:off x="1116013" y="3429000"/>
            <a:ext cx="6516687" cy="309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871538" y="862013"/>
            <a:ext cx="8162925" cy="762000"/>
          </a:xfrm>
        </p:spPr>
        <p:txBody>
          <a:bodyPr/>
          <a:lstStyle/>
          <a:p>
            <a:r>
              <a:rPr lang="en-US" altLang="zh-TW" smtClean="0"/>
              <a:t>Proof</a:t>
            </a:r>
          </a:p>
        </p:txBody>
      </p:sp>
      <p:sp>
        <p:nvSpPr>
          <p:cNvPr id="138243" name="Rectangle 3"/>
          <p:cNvSpPr>
            <a:spLocks noGrp="1" noChangeArrowheads="1"/>
          </p:cNvSpPr>
          <p:nvPr>
            <p:ph type="body" idx="4294967295"/>
          </p:nvPr>
        </p:nvSpPr>
        <p:spPr>
          <a:xfrm>
            <a:off x="912813" y="1905000"/>
            <a:ext cx="8110537" cy="2963863"/>
          </a:xfrm>
        </p:spPr>
        <p:txBody>
          <a:bodyPr/>
          <a:lstStyle/>
          <a:p>
            <a:pPr>
              <a:lnSpc>
                <a:spcPct val="80000"/>
              </a:lnSpc>
            </a:pPr>
            <a:r>
              <a:rPr lang="en-US" altLang="zh-TW" sz="2000" smtClean="0"/>
              <a:t>Consider the set of “empty nodes,” meaning the missing children immediately below current nodes in the tree</a:t>
            </a:r>
          </a:p>
          <a:p>
            <a:pPr lvl="1">
              <a:lnSpc>
                <a:spcPct val="80000"/>
              </a:lnSpc>
            </a:pPr>
            <a:r>
              <a:rPr lang="en-US" altLang="zh-TW" sz="1800" smtClean="0"/>
              <a:t>gray boxes in the figure</a:t>
            </a:r>
          </a:p>
          <a:p>
            <a:pPr>
              <a:lnSpc>
                <a:spcPct val="80000"/>
              </a:lnSpc>
            </a:pPr>
            <a:r>
              <a:rPr lang="en-US" altLang="zh-TW" sz="2000" smtClean="0"/>
              <a:t>Suppose when there are k nodes in total in the tree there are c</a:t>
            </a:r>
            <a:r>
              <a:rPr lang="en-US" altLang="zh-TW" sz="2000" baseline="-25000" smtClean="0"/>
              <a:t>k</a:t>
            </a:r>
            <a:r>
              <a:rPr lang="en-US" altLang="zh-TW" sz="2000" smtClean="0"/>
              <a:t> such empty nodes</a:t>
            </a:r>
          </a:p>
          <a:p>
            <a:pPr>
              <a:lnSpc>
                <a:spcPct val="80000"/>
              </a:lnSpc>
            </a:pPr>
            <a:r>
              <a:rPr lang="en-US" altLang="zh-TW" sz="2000" smtClean="0"/>
              <a:t>Their average depth is d</a:t>
            </a:r>
            <a:r>
              <a:rPr lang="en-US" altLang="zh-TW" sz="2000" baseline="-25000" smtClean="0"/>
              <a:t>k</a:t>
            </a:r>
          </a:p>
          <a:p>
            <a:pPr>
              <a:lnSpc>
                <a:spcPct val="80000"/>
              </a:lnSpc>
            </a:pPr>
            <a:r>
              <a:rPr lang="en-US" altLang="zh-TW" sz="2000" smtClean="0"/>
              <a:t>c</a:t>
            </a:r>
            <a:r>
              <a:rPr lang="en-US" altLang="zh-TW" sz="2000" baseline="-25000" smtClean="0"/>
              <a:t>k+1</a:t>
            </a:r>
            <a:r>
              <a:rPr lang="en-US" altLang="zh-TW" sz="2000" smtClean="0"/>
              <a:t> = c</a:t>
            </a:r>
            <a:r>
              <a:rPr lang="en-US" altLang="zh-TW" sz="2000" baseline="-25000" smtClean="0"/>
              <a:t>k</a:t>
            </a:r>
            <a:r>
              <a:rPr lang="en-US" altLang="zh-TW" sz="2000" smtClean="0"/>
              <a:t>+1. Noting that c</a:t>
            </a:r>
            <a:r>
              <a:rPr lang="en-US" altLang="zh-TW" sz="2000" baseline="-25000" smtClean="0"/>
              <a:t>1</a:t>
            </a:r>
            <a:r>
              <a:rPr lang="en-US" altLang="zh-TW" sz="2000" smtClean="0"/>
              <a:t> = 2, this implies that c</a:t>
            </a:r>
            <a:r>
              <a:rPr lang="en-US" altLang="zh-TW" sz="2000" baseline="-25000" smtClean="0"/>
              <a:t>k</a:t>
            </a:r>
            <a:r>
              <a:rPr lang="en-US" altLang="zh-TW" sz="2000" smtClean="0"/>
              <a:t> = k+1.</a:t>
            </a:r>
          </a:p>
          <a:p>
            <a:pPr>
              <a:lnSpc>
                <a:spcPct val="80000"/>
              </a:lnSpc>
            </a:pPr>
            <a:r>
              <a:rPr lang="en-US" altLang="zh-TW" sz="2000" smtClean="0"/>
              <a:t>c</a:t>
            </a:r>
            <a:r>
              <a:rPr lang="en-US" altLang="zh-TW" sz="2000" baseline="-25000" smtClean="0"/>
              <a:t>k+1</a:t>
            </a:r>
            <a:r>
              <a:rPr lang="en-US" altLang="zh-TW" sz="2000" smtClean="0"/>
              <a:t>d</a:t>
            </a:r>
            <a:r>
              <a:rPr lang="en-US" altLang="zh-TW" sz="2000" baseline="-25000" smtClean="0"/>
              <a:t>k+1=</a:t>
            </a:r>
            <a:r>
              <a:rPr lang="en-US" altLang="zh-TW" sz="2000" smtClean="0"/>
              <a:t>c</a:t>
            </a:r>
            <a:r>
              <a:rPr lang="en-US" altLang="zh-TW" sz="2000" baseline="-25000" smtClean="0"/>
              <a:t>k</a:t>
            </a:r>
            <a:r>
              <a:rPr lang="en-US" altLang="zh-TW" sz="2000" smtClean="0"/>
              <a:t>d</a:t>
            </a:r>
            <a:r>
              <a:rPr lang="en-US" altLang="zh-TW" sz="2000" baseline="-25000" smtClean="0"/>
              <a:t>k</a:t>
            </a:r>
            <a:r>
              <a:rPr lang="en-US" altLang="zh-TW" sz="2000" smtClean="0"/>
              <a:t>+d</a:t>
            </a:r>
            <a:r>
              <a:rPr lang="en-US" altLang="zh-TW" sz="2000" baseline="-25000" smtClean="0"/>
              <a:t>k</a:t>
            </a:r>
            <a:r>
              <a:rPr lang="en-US" altLang="zh-TW" sz="2000" smtClean="0"/>
              <a:t>+2, where c</a:t>
            </a:r>
            <a:r>
              <a:rPr lang="en-US" altLang="zh-TW" sz="2000" baseline="-25000" smtClean="0"/>
              <a:t>k+1</a:t>
            </a:r>
            <a:r>
              <a:rPr lang="en-US" altLang="zh-TW" sz="2000" smtClean="0"/>
              <a:t> = c</a:t>
            </a:r>
            <a:r>
              <a:rPr lang="en-US" altLang="zh-TW" sz="2000" baseline="-25000" smtClean="0"/>
              <a:t>k</a:t>
            </a:r>
            <a:r>
              <a:rPr lang="en-US" altLang="zh-TW" sz="2000" smtClean="0"/>
              <a:t>+1 and c</a:t>
            </a:r>
            <a:r>
              <a:rPr lang="en-US" altLang="zh-TW" sz="2000" baseline="-25000" smtClean="0"/>
              <a:t>k+1</a:t>
            </a:r>
            <a:r>
              <a:rPr lang="en-US" altLang="zh-TW" sz="2000" smtClean="0"/>
              <a:t> = k+2.</a:t>
            </a:r>
          </a:p>
          <a:p>
            <a:pPr>
              <a:lnSpc>
                <a:spcPct val="80000"/>
              </a:lnSpc>
            </a:pPr>
            <a:r>
              <a:rPr lang="en-US" altLang="zh-TW" sz="2000" smtClean="0"/>
              <a:t>d</a:t>
            </a:r>
            <a:r>
              <a:rPr lang="en-US" altLang="zh-TW" sz="2000" baseline="-25000" smtClean="0"/>
              <a:t>k+1</a:t>
            </a:r>
            <a:r>
              <a:rPr lang="en-US" altLang="zh-TW" sz="2000" smtClean="0"/>
              <a:t> = d</a:t>
            </a:r>
            <a:r>
              <a:rPr lang="en-US" altLang="zh-TW" sz="2000" baseline="-25000" smtClean="0"/>
              <a:t>k</a:t>
            </a:r>
            <a:r>
              <a:rPr lang="en-US" altLang="zh-TW" sz="2000" smtClean="0"/>
              <a:t>+2/(k+2). Noting that d</a:t>
            </a:r>
            <a:r>
              <a:rPr lang="en-US" altLang="zh-TW" sz="2000" baseline="-25000" smtClean="0"/>
              <a:t>1</a:t>
            </a:r>
            <a:r>
              <a:rPr lang="en-US" altLang="zh-TW" sz="2000" smtClean="0"/>
              <a:t> = 2, this implies</a:t>
            </a:r>
          </a:p>
        </p:txBody>
      </p:sp>
      <p:pic>
        <p:nvPicPr>
          <p:cNvPr id="138244" name="Picture 6" descr="p296_image1"/>
          <p:cNvPicPr>
            <a:picLocks noChangeAspect="1" noChangeArrowheads="1"/>
          </p:cNvPicPr>
          <p:nvPr/>
        </p:nvPicPr>
        <p:blipFill>
          <a:blip r:embed="rId2" cstate="print"/>
          <a:srcRect/>
          <a:stretch>
            <a:fillRect/>
          </a:stretch>
        </p:blipFill>
        <p:spPr bwMode="auto">
          <a:xfrm>
            <a:off x="7092950" y="188913"/>
            <a:ext cx="1906588" cy="1600200"/>
          </a:xfrm>
          <a:prstGeom prst="rect">
            <a:avLst/>
          </a:prstGeom>
          <a:noFill/>
          <a:ln w="9525">
            <a:noFill/>
            <a:miter lim="800000"/>
            <a:headEnd/>
            <a:tailEnd/>
          </a:ln>
        </p:spPr>
      </p:pic>
      <p:pic>
        <p:nvPicPr>
          <p:cNvPr id="138245" name="Picture 7" descr="p296_eq"/>
          <p:cNvPicPr>
            <a:picLocks noChangeAspect="1" noChangeArrowheads="1"/>
          </p:cNvPicPr>
          <p:nvPr/>
        </p:nvPicPr>
        <p:blipFill>
          <a:blip r:embed="rId3" cstate="print"/>
          <a:srcRect/>
          <a:stretch>
            <a:fillRect/>
          </a:stretch>
        </p:blipFill>
        <p:spPr bwMode="auto">
          <a:xfrm>
            <a:off x="0" y="4941888"/>
            <a:ext cx="8856663" cy="1169987"/>
          </a:xfrm>
          <a:prstGeom prst="rect">
            <a:avLst/>
          </a:prstGeom>
          <a:noFill/>
          <a:ln w="9525">
            <a:noFill/>
            <a:miter lim="800000"/>
            <a:headEnd/>
            <a:tailEnd/>
          </a:ln>
        </p:spPr>
      </p:pic>
      <p:sp>
        <p:nvSpPr>
          <p:cNvPr id="138246" name="Rectangle 3"/>
          <p:cNvSpPr>
            <a:spLocks noChangeArrowheads="1"/>
          </p:cNvSpPr>
          <p:nvPr/>
        </p:nvSpPr>
        <p:spPr bwMode="auto">
          <a:xfrm>
            <a:off x="925513" y="6154738"/>
            <a:ext cx="8110537" cy="587375"/>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folHlink"/>
              </a:buClr>
              <a:buSzPct val="75000"/>
              <a:buFont typeface="Wingdings" pitchFamily="2" charset="2"/>
              <a:buChar char="n"/>
            </a:pPr>
            <a:r>
              <a:rPr lang="en-US" altLang="zh-TW" sz="2000"/>
              <a:t>Thus the average depth of the empty nodes is O(log k).</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871538" y="862013"/>
            <a:ext cx="8162925" cy="762000"/>
          </a:xfrm>
        </p:spPr>
        <p:txBody>
          <a:bodyPr/>
          <a:lstStyle/>
          <a:p>
            <a:r>
              <a:rPr lang="en-US" altLang="zh-TW" smtClean="0"/>
              <a:t>Depth of a tree </a:t>
            </a:r>
          </a:p>
        </p:txBody>
      </p:sp>
      <p:pic>
        <p:nvPicPr>
          <p:cNvPr id="133124" name="Picture 5" descr="p292_image"/>
          <p:cNvPicPr>
            <a:picLocks noChangeAspect="1" noChangeArrowheads="1"/>
          </p:cNvPicPr>
          <p:nvPr/>
        </p:nvPicPr>
        <p:blipFill>
          <a:blip r:embed="rId2" cstate="print"/>
          <a:srcRect/>
          <a:stretch>
            <a:fillRect/>
          </a:stretch>
        </p:blipFill>
        <p:spPr bwMode="auto">
          <a:xfrm>
            <a:off x="971550" y="1844675"/>
            <a:ext cx="6985000" cy="490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827088" y="115888"/>
            <a:ext cx="8162925" cy="762000"/>
          </a:xfrm>
        </p:spPr>
        <p:txBody>
          <a:bodyPr/>
          <a:lstStyle/>
          <a:p>
            <a:r>
              <a:rPr lang="en-US" altLang="zh-TW" smtClean="0"/>
              <a:t>Pivot operation</a:t>
            </a:r>
          </a:p>
        </p:txBody>
      </p:sp>
      <p:sp>
        <p:nvSpPr>
          <p:cNvPr id="131075" name="Rectangle 3"/>
          <p:cNvSpPr>
            <a:spLocks noGrp="1" noChangeArrowheads="1"/>
          </p:cNvSpPr>
          <p:nvPr>
            <p:ph type="body" idx="1"/>
          </p:nvPr>
        </p:nvSpPr>
        <p:spPr/>
        <p:txBody>
          <a:bodyPr/>
          <a:lstStyle/>
          <a:p>
            <a:endParaRPr lang="zh-TW" altLang="en-US" smtClean="0"/>
          </a:p>
        </p:txBody>
      </p:sp>
      <p:graphicFrame>
        <p:nvGraphicFramePr>
          <p:cNvPr id="131078" name="Object 6"/>
          <p:cNvGraphicFramePr>
            <a:graphicFrameLocks noChangeAspect="1"/>
          </p:cNvGraphicFramePr>
          <p:nvPr/>
        </p:nvGraphicFramePr>
        <p:xfrm>
          <a:off x="4176713" y="725488"/>
          <a:ext cx="4859337" cy="2990850"/>
        </p:xfrm>
        <a:graphic>
          <a:graphicData uri="http://schemas.openxmlformats.org/presentationml/2006/ole">
            <mc:AlternateContent xmlns:mc="http://schemas.openxmlformats.org/markup-compatibility/2006">
              <mc:Choice xmlns:v="urn:schemas-microsoft-com:vml" Requires="v">
                <p:oleObj spid="_x0000_s131082" name="Image" r:id="rId3" imgW="13257143" imgH="8161905" progId="">
                  <p:embed/>
                </p:oleObj>
              </mc:Choice>
              <mc:Fallback>
                <p:oleObj name="Image" r:id="rId3" imgW="13257143" imgH="8161905"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3" y="725488"/>
                        <a:ext cx="4859337"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079" name="Object 7"/>
          <p:cNvGraphicFramePr>
            <a:graphicFrameLocks noChangeAspect="1"/>
          </p:cNvGraphicFramePr>
          <p:nvPr/>
        </p:nvGraphicFramePr>
        <p:xfrm>
          <a:off x="0" y="3787775"/>
          <a:ext cx="4787900" cy="3070225"/>
        </p:xfrm>
        <a:graphic>
          <a:graphicData uri="http://schemas.openxmlformats.org/presentationml/2006/ole">
            <mc:AlternateContent xmlns:mc="http://schemas.openxmlformats.org/markup-compatibility/2006">
              <mc:Choice xmlns:v="urn:schemas-microsoft-com:vml" Requires="v">
                <p:oleObj spid="_x0000_s131083" name="Image" r:id="rId5" imgW="13257143" imgH="8504762" progId="">
                  <p:embed/>
                </p:oleObj>
              </mc:Choice>
              <mc:Fallback>
                <p:oleObj name="Image" r:id="rId5" imgW="13257143" imgH="8504762" progId="">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87775"/>
                        <a:ext cx="4787900" cy="307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871538" y="862013"/>
            <a:ext cx="8162925" cy="762000"/>
          </a:xfrm>
        </p:spPr>
        <p:txBody>
          <a:bodyPr/>
          <a:lstStyle/>
          <a:p>
            <a:r>
              <a:rPr lang="en-US" altLang="zh-TW" smtClean="0"/>
              <a:t>Rebalance the tree </a:t>
            </a:r>
          </a:p>
        </p:txBody>
      </p:sp>
      <p:sp>
        <p:nvSpPr>
          <p:cNvPr id="129027" name="Rectangle 3"/>
          <p:cNvSpPr>
            <a:spLocks noGrp="1" noChangeArrowheads="1"/>
          </p:cNvSpPr>
          <p:nvPr>
            <p:ph type="body" idx="1"/>
          </p:nvPr>
        </p:nvSpPr>
        <p:spPr/>
        <p:txBody>
          <a:bodyPr/>
          <a:lstStyle/>
          <a:p>
            <a:endParaRPr lang="zh-TW" altLang="en-US" smtClean="0"/>
          </a:p>
        </p:txBody>
      </p:sp>
      <p:pic>
        <p:nvPicPr>
          <p:cNvPr id="129029" name="Picture 5" descr="Tree_Rebalancing"/>
          <p:cNvPicPr>
            <a:picLocks noChangeAspect="1" noChangeArrowheads="1"/>
          </p:cNvPicPr>
          <p:nvPr/>
        </p:nvPicPr>
        <p:blipFill>
          <a:blip r:embed="rId2" cstate="print"/>
          <a:srcRect/>
          <a:stretch>
            <a:fillRect/>
          </a:stretch>
        </p:blipFill>
        <p:spPr bwMode="auto">
          <a:xfrm>
            <a:off x="971550" y="1738313"/>
            <a:ext cx="7235825" cy="5119687"/>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871538" y="862013"/>
            <a:ext cx="8162925" cy="762000"/>
          </a:xfrm>
        </p:spPr>
        <p:txBody>
          <a:bodyPr/>
          <a:lstStyle/>
          <a:p>
            <a:pPr eaLnBrk="1" hangingPunct="1"/>
            <a:r>
              <a:rPr lang="en-US" altLang="zh-TW" smtClean="0"/>
              <a:t>Outline</a:t>
            </a:r>
          </a:p>
        </p:txBody>
      </p:sp>
      <p:sp>
        <p:nvSpPr>
          <p:cNvPr id="126979" name="Rectangle 3"/>
          <p:cNvSpPr>
            <a:spLocks noGrp="1" noChangeArrowheads="1"/>
          </p:cNvSpPr>
          <p:nvPr>
            <p:ph type="body" idx="4294967295"/>
          </p:nvPr>
        </p:nvSpPr>
        <p:spPr/>
        <p:txBody>
          <a:bodyPr/>
          <a:lstStyle/>
          <a:p>
            <a:pPr eaLnBrk="1" hangingPunct="1"/>
            <a:r>
              <a:rPr lang="en-US" altLang="zh-TW" sz="2800" smtClean="0">
                <a:solidFill>
                  <a:srgbClr val="B2B2B2"/>
                </a:solidFill>
              </a:rPr>
              <a:t>Runing time and computational complexity</a:t>
            </a:r>
          </a:p>
          <a:p>
            <a:pPr eaLnBrk="1" hangingPunct="1"/>
            <a:r>
              <a:rPr lang="en-US" altLang="zh-TW" sz="2800" smtClean="0">
                <a:solidFill>
                  <a:srgbClr val="B2B2B2"/>
                </a:solidFill>
              </a:rPr>
              <a:t>Storing network data</a:t>
            </a:r>
          </a:p>
          <a:p>
            <a:pPr eaLnBrk="1" hangingPunct="1"/>
            <a:r>
              <a:rPr lang="en-US" altLang="zh-TW" sz="2800" smtClean="0">
                <a:solidFill>
                  <a:srgbClr val="B2B2B2"/>
                </a:solidFill>
              </a:rPr>
              <a:t>The adjacency matrix</a:t>
            </a:r>
          </a:p>
          <a:p>
            <a:pPr eaLnBrk="1" hangingPunct="1"/>
            <a:r>
              <a:rPr lang="en-US" altLang="zh-TW" sz="2800" smtClean="0">
                <a:solidFill>
                  <a:srgbClr val="B2B2B2"/>
                </a:solidFill>
              </a:rPr>
              <a:t>The adjacency list</a:t>
            </a:r>
          </a:p>
          <a:p>
            <a:pPr eaLnBrk="1" hangingPunct="1"/>
            <a:r>
              <a:rPr lang="en-US" altLang="zh-TW" sz="2800" smtClean="0">
                <a:solidFill>
                  <a:srgbClr val="B2B2B2"/>
                </a:solidFill>
              </a:rPr>
              <a:t>Trees</a:t>
            </a:r>
          </a:p>
          <a:p>
            <a:pPr eaLnBrk="1" hangingPunct="1"/>
            <a:r>
              <a:rPr lang="en-US" altLang="zh-TW" sz="2800" smtClean="0"/>
              <a:t>Other network representations</a:t>
            </a:r>
          </a:p>
          <a:p>
            <a:pPr eaLnBrk="1" hangingPunct="1"/>
            <a:r>
              <a:rPr lang="en-US" altLang="zh-TW" sz="2800" smtClean="0">
                <a:solidFill>
                  <a:srgbClr val="B2B2B2"/>
                </a:solidFill>
              </a:rPr>
              <a:t>Heaps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871538" y="862013"/>
            <a:ext cx="8162925" cy="762000"/>
          </a:xfrm>
        </p:spPr>
        <p:txBody>
          <a:bodyPr/>
          <a:lstStyle/>
          <a:p>
            <a:r>
              <a:rPr lang="en-US" altLang="zh-TW"/>
              <a:t>Overview</a:t>
            </a:r>
          </a:p>
        </p:txBody>
      </p:sp>
      <p:sp>
        <p:nvSpPr>
          <p:cNvPr id="113667" name="Rectangle 3"/>
          <p:cNvSpPr>
            <a:spLocks noGrp="1" noChangeArrowheads="1"/>
          </p:cNvSpPr>
          <p:nvPr>
            <p:ph type="body" idx="4294967295"/>
          </p:nvPr>
        </p:nvSpPr>
        <p:spPr/>
        <p:txBody>
          <a:bodyPr/>
          <a:lstStyle/>
          <a:p>
            <a:endParaRPr lang="zh-TW" altLang="en-US"/>
          </a:p>
        </p:txBody>
      </p:sp>
      <p:pic>
        <p:nvPicPr>
          <p:cNvPr id="113668" name="Picture 5" descr="table 9_1"/>
          <p:cNvPicPr>
            <a:picLocks noChangeAspect="1" noChangeArrowheads="1"/>
          </p:cNvPicPr>
          <p:nvPr/>
        </p:nvPicPr>
        <p:blipFill>
          <a:blip r:embed="rId2" cstate="print"/>
          <a:srcRect/>
          <a:stretch>
            <a:fillRect/>
          </a:stretch>
        </p:blipFill>
        <p:spPr bwMode="auto">
          <a:xfrm>
            <a:off x="0" y="1773238"/>
            <a:ext cx="9144000" cy="4519612"/>
          </a:xfrm>
          <a:prstGeom prst="rect">
            <a:avLst/>
          </a:prstGeom>
          <a:noFill/>
          <a:ln w="9525">
            <a:noFill/>
            <a:miter lim="800000"/>
            <a:headEnd/>
            <a:tailEnd/>
          </a:ln>
        </p:spPr>
      </p:pic>
      <p:sp>
        <p:nvSpPr>
          <p:cNvPr id="113670" name="Line 6"/>
          <p:cNvSpPr>
            <a:spLocks noChangeShapeType="1"/>
          </p:cNvSpPr>
          <p:nvPr/>
        </p:nvSpPr>
        <p:spPr bwMode="auto">
          <a:xfrm>
            <a:off x="323850" y="4941888"/>
            <a:ext cx="647700" cy="0"/>
          </a:xfrm>
          <a:prstGeom prst="line">
            <a:avLst/>
          </a:prstGeom>
          <a:noFill/>
          <a:ln w="38100">
            <a:solidFill>
              <a:srgbClr val="FF0000"/>
            </a:solidFill>
            <a:round/>
            <a:headEnd/>
            <a:tailEnd/>
          </a:ln>
          <a:effectLst/>
        </p:spPr>
        <p:txBody>
          <a:bodyPr/>
          <a:lstStyle/>
          <a:p>
            <a:endParaRPr lang="zh-TW" altLang="en-US"/>
          </a:p>
        </p:txBody>
      </p:sp>
      <p:sp>
        <p:nvSpPr>
          <p:cNvPr id="113671" name="Line 7"/>
          <p:cNvSpPr>
            <a:spLocks noChangeShapeType="1"/>
          </p:cNvSpPr>
          <p:nvPr/>
        </p:nvSpPr>
        <p:spPr bwMode="auto">
          <a:xfrm>
            <a:off x="323850" y="4437063"/>
            <a:ext cx="1008063" cy="0"/>
          </a:xfrm>
          <a:prstGeom prst="line">
            <a:avLst/>
          </a:prstGeom>
          <a:noFill/>
          <a:ln w="38100">
            <a:solidFill>
              <a:srgbClr val="FF0000"/>
            </a:solidFill>
            <a:round/>
            <a:headEnd/>
            <a:tailEnd/>
          </a:ln>
          <a:effectLst/>
        </p:spPr>
        <p:txBody>
          <a:bodyPr/>
          <a:lstStyle/>
          <a:p>
            <a:endParaRPr lang="zh-TW" altLang="en-US"/>
          </a:p>
        </p:txBody>
      </p:sp>
      <p:sp>
        <p:nvSpPr>
          <p:cNvPr id="113672" name="Line 8"/>
          <p:cNvSpPr>
            <a:spLocks noChangeShapeType="1"/>
          </p:cNvSpPr>
          <p:nvPr/>
        </p:nvSpPr>
        <p:spPr bwMode="auto">
          <a:xfrm>
            <a:off x="395288" y="2852738"/>
            <a:ext cx="863600" cy="0"/>
          </a:xfrm>
          <a:prstGeom prst="line">
            <a:avLst/>
          </a:prstGeom>
          <a:noFill/>
          <a:ln w="38100">
            <a:solidFill>
              <a:srgbClr val="FF0000"/>
            </a:solidFill>
            <a:round/>
            <a:headEnd/>
            <a:tailEnd/>
          </a:ln>
          <a:effectLst/>
        </p:spPr>
        <p:txBody>
          <a:bodyPr/>
          <a:lstStyle/>
          <a:p>
            <a:endParaRPr lang="zh-TW"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r>
              <a:rPr lang="en-US" altLang="zh-TW" smtClean="0"/>
              <a:t>Other network representations</a:t>
            </a:r>
          </a:p>
        </p:txBody>
      </p:sp>
      <p:sp>
        <p:nvSpPr>
          <p:cNvPr id="75778" name="Rectangle 3"/>
          <p:cNvSpPr>
            <a:spLocks noGrp="1" noChangeArrowheads="1"/>
          </p:cNvSpPr>
          <p:nvPr>
            <p:ph type="body" idx="1"/>
          </p:nvPr>
        </p:nvSpPr>
        <p:spPr/>
        <p:txBody>
          <a:bodyPr/>
          <a:lstStyle/>
          <a:p>
            <a:pPr>
              <a:lnSpc>
                <a:spcPct val="80000"/>
              </a:lnSpc>
            </a:pPr>
            <a:r>
              <a:rPr lang="en-US" altLang="zh-TW" sz="1600" smtClean="0"/>
              <a:t>Hybrid matrix/list representations</a:t>
            </a:r>
          </a:p>
          <a:p>
            <a:pPr lvl="1">
              <a:lnSpc>
                <a:spcPct val="80000"/>
              </a:lnSpc>
            </a:pPr>
            <a:r>
              <a:rPr lang="en-US" altLang="zh-TW" sz="1400" smtClean="0"/>
              <a:t>Optimal data structure</a:t>
            </a:r>
          </a:p>
          <a:p>
            <a:pPr lvl="2">
              <a:lnSpc>
                <a:spcPct val="80000"/>
              </a:lnSpc>
            </a:pPr>
            <a:r>
              <a:rPr lang="en-US" altLang="zh-TW" sz="1200" smtClean="0"/>
              <a:t>Consists of an adjacency matrix and an adjacency list</a:t>
            </a:r>
          </a:p>
          <a:p>
            <a:pPr lvl="2">
              <a:lnSpc>
                <a:spcPct val="80000"/>
              </a:lnSpc>
            </a:pPr>
            <a:r>
              <a:rPr lang="en-US" altLang="zh-TW" sz="1200" smtClean="0"/>
              <a:t>Non-zero elements in the adjacency matrix are accompanied by pointers that point to the corresponding elements in the adjacnecy list.</a:t>
            </a:r>
          </a:p>
          <a:p>
            <a:pPr lvl="2">
              <a:lnSpc>
                <a:spcPct val="80000"/>
              </a:lnSpc>
            </a:pPr>
            <a:r>
              <a:rPr lang="en-US" altLang="zh-TW" sz="1200" smtClean="0"/>
              <a:t>Insert, delete and fined edges in O(1)</a:t>
            </a:r>
          </a:p>
          <a:p>
            <a:pPr lvl="2">
              <a:lnSpc>
                <a:spcPct val="80000"/>
              </a:lnSpc>
            </a:pPr>
            <a:r>
              <a:rPr lang="en-US" altLang="zh-TW" sz="1200" smtClean="0"/>
              <a:t>Enumerate the neighbors of a given vertex in O(m/n)</a:t>
            </a:r>
          </a:p>
          <a:p>
            <a:pPr lvl="2">
              <a:lnSpc>
                <a:spcPct val="80000"/>
              </a:lnSpc>
            </a:pPr>
            <a:endParaRPr lang="en-US" altLang="zh-TW" sz="1200" smtClean="0"/>
          </a:p>
          <a:p>
            <a:pPr>
              <a:lnSpc>
                <a:spcPct val="80000"/>
              </a:lnSpc>
            </a:pPr>
            <a:r>
              <a:rPr lang="en-US" altLang="zh-TW" sz="1600" smtClean="0"/>
              <a:t>Representations with variables on edges</a:t>
            </a:r>
          </a:p>
          <a:p>
            <a:pPr lvl="1">
              <a:lnSpc>
                <a:spcPct val="80000"/>
              </a:lnSpc>
            </a:pPr>
            <a:r>
              <a:rPr lang="en-US" altLang="zh-TW" sz="1400" smtClean="0"/>
              <a:t>The edges have values, weights, or labels on them.</a:t>
            </a:r>
          </a:p>
          <a:p>
            <a:pPr lvl="1">
              <a:lnSpc>
                <a:spcPct val="80000"/>
              </a:lnSpc>
            </a:pPr>
            <a:endParaRPr lang="en-US" altLang="zh-TW" sz="1400" smtClean="0"/>
          </a:p>
          <a:p>
            <a:pPr lvl="1">
              <a:lnSpc>
                <a:spcPct val="80000"/>
              </a:lnSpc>
            </a:pPr>
            <a:endParaRPr lang="en-US" altLang="zh-TW" sz="1400" smtClean="0"/>
          </a:p>
          <a:p>
            <a:pPr>
              <a:lnSpc>
                <a:spcPct val="80000"/>
              </a:lnSpc>
            </a:pPr>
            <a:r>
              <a:rPr lang="en-US" altLang="zh-TW" sz="1600" smtClean="0"/>
              <a:t>Edge lists</a:t>
            </a:r>
          </a:p>
          <a:p>
            <a:pPr lvl="1">
              <a:lnSpc>
                <a:spcPct val="80000"/>
              </a:lnSpc>
            </a:pPr>
            <a:r>
              <a:rPr lang="en-US" altLang="zh-TW" sz="1400" smtClean="0"/>
              <a:t>(1,3), (4,1), (4,3), (4,5) </a:t>
            </a:r>
          </a:p>
          <a:p>
            <a:pPr lvl="1">
              <a:lnSpc>
                <a:spcPct val="80000"/>
              </a:lnSpc>
            </a:pPr>
            <a:r>
              <a:rPr lang="en-US" altLang="zh-TW" sz="1400" smtClean="0"/>
              <a:t>The representation does not explicitly list vertices at all.</a:t>
            </a:r>
          </a:p>
          <a:p>
            <a:pPr lvl="2">
              <a:lnSpc>
                <a:spcPct val="80000"/>
              </a:lnSpc>
            </a:pPr>
            <a:r>
              <a:rPr lang="en-US" altLang="zh-TW" sz="1200" smtClean="0"/>
              <a:t>There is no way to tell that a vertex even exists if it is not connected to any edges.</a:t>
            </a:r>
          </a:p>
          <a:p>
            <a:pPr lvl="1">
              <a:lnSpc>
                <a:spcPct val="80000"/>
              </a:lnSpc>
            </a:pPr>
            <a:r>
              <a:rPr lang="en-US" altLang="zh-TW" sz="1400" smtClean="0"/>
              <a:t>Edge lists are often used as a way to store network structure in computer files on disk or other storage medium.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871538" y="862013"/>
            <a:ext cx="8162925" cy="762000"/>
          </a:xfrm>
        </p:spPr>
        <p:txBody>
          <a:bodyPr/>
          <a:lstStyle/>
          <a:p>
            <a:pPr eaLnBrk="1" hangingPunct="1"/>
            <a:r>
              <a:rPr lang="en-US" altLang="zh-TW" smtClean="0"/>
              <a:t>Outline</a:t>
            </a:r>
          </a:p>
        </p:txBody>
      </p:sp>
      <p:sp>
        <p:nvSpPr>
          <p:cNvPr id="122883" name="Rectangle 3"/>
          <p:cNvSpPr>
            <a:spLocks noGrp="1" noChangeArrowheads="1"/>
          </p:cNvSpPr>
          <p:nvPr>
            <p:ph type="body" idx="4294967295"/>
          </p:nvPr>
        </p:nvSpPr>
        <p:spPr/>
        <p:txBody>
          <a:bodyPr/>
          <a:lstStyle/>
          <a:p>
            <a:pPr eaLnBrk="1" hangingPunct="1"/>
            <a:r>
              <a:rPr lang="en-US" altLang="zh-TW" sz="2800" smtClean="0">
                <a:solidFill>
                  <a:srgbClr val="B2B2B2"/>
                </a:solidFill>
              </a:rPr>
              <a:t>Runing time and computational complexity</a:t>
            </a:r>
          </a:p>
          <a:p>
            <a:pPr eaLnBrk="1" hangingPunct="1"/>
            <a:r>
              <a:rPr lang="en-US" altLang="zh-TW" sz="2800" smtClean="0">
                <a:solidFill>
                  <a:srgbClr val="B2B2B2"/>
                </a:solidFill>
              </a:rPr>
              <a:t>Storing network data</a:t>
            </a:r>
          </a:p>
          <a:p>
            <a:pPr eaLnBrk="1" hangingPunct="1"/>
            <a:r>
              <a:rPr lang="en-US" altLang="zh-TW" sz="2800" smtClean="0">
                <a:solidFill>
                  <a:srgbClr val="B2B2B2"/>
                </a:solidFill>
              </a:rPr>
              <a:t>The adjacency matrix</a:t>
            </a:r>
          </a:p>
          <a:p>
            <a:pPr eaLnBrk="1" hangingPunct="1"/>
            <a:r>
              <a:rPr lang="en-US" altLang="zh-TW" sz="2800" smtClean="0">
                <a:solidFill>
                  <a:srgbClr val="B2B2B2"/>
                </a:solidFill>
              </a:rPr>
              <a:t>The adjacency list</a:t>
            </a:r>
          </a:p>
          <a:p>
            <a:pPr eaLnBrk="1" hangingPunct="1"/>
            <a:r>
              <a:rPr lang="en-US" altLang="zh-TW" sz="2800" smtClean="0">
                <a:solidFill>
                  <a:srgbClr val="B2B2B2"/>
                </a:solidFill>
              </a:rPr>
              <a:t>Trees</a:t>
            </a:r>
          </a:p>
          <a:p>
            <a:pPr eaLnBrk="1" hangingPunct="1"/>
            <a:r>
              <a:rPr lang="en-US" altLang="zh-TW" sz="2800" smtClean="0">
                <a:solidFill>
                  <a:srgbClr val="B2B2B2"/>
                </a:solidFill>
              </a:rPr>
              <a:t>Other network representations</a:t>
            </a:r>
          </a:p>
          <a:p>
            <a:pPr eaLnBrk="1" hangingPunct="1"/>
            <a:r>
              <a:rPr lang="en-US" altLang="zh-TW" sz="2800" smtClean="0"/>
              <a:t>Heaps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871538" y="-69850"/>
            <a:ext cx="8162925" cy="762000"/>
          </a:xfrm>
        </p:spPr>
        <p:txBody>
          <a:bodyPr/>
          <a:lstStyle/>
          <a:p>
            <a:r>
              <a:rPr lang="en-US" altLang="zh-TW" smtClean="0"/>
              <a:t>Heaps (binary heap)</a:t>
            </a:r>
          </a:p>
        </p:txBody>
      </p:sp>
      <p:sp>
        <p:nvSpPr>
          <p:cNvPr id="76802" name="Rectangle 3"/>
          <p:cNvSpPr>
            <a:spLocks noGrp="1" noChangeArrowheads="1"/>
          </p:cNvSpPr>
          <p:nvPr>
            <p:ph type="body" idx="1"/>
          </p:nvPr>
        </p:nvSpPr>
        <p:spPr>
          <a:xfrm>
            <a:off x="684213" y="4581525"/>
            <a:ext cx="8110537" cy="2244725"/>
          </a:xfrm>
        </p:spPr>
        <p:txBody>
          <a:bodyPr/>
          <a:lstStyle/>
          <a:p>
            <a:pPr>
              <a:lnSpc>
                <a:spcPct val="80000"/>
              </a:lnSpc>
            </a:pPr>
            <a:r>
              <a:rPr lang="en-US" altLang="zh-TW" sz="1800" dirty="0" smtClean="0"/>
              <a:t>The binary heap consists of two parts, a value and an index.</a:t>
            </a:r>
          </a:p>
          <a:p>
            <a:pPr lvl="1">
              <a:lnSpc>
                <a:spcPct val="80000"/>
              </a:lnSpc>
            </a:pPr>
            <a:r>
              <a:rPr lang="en-US" altLang="zh-TW" sz="1600" dirty="0" smtClean="0"/>
              <a:t>The index tells us the location of each item in the tree</a:t>
            </a:r>
          </a:p>
          <a:p>
            <a:pPr>
              <a:lnSpc>
                <a:spcPct val="80000"/>
              </a:lnSpc>
            </a:pPr>
            <a:r>
              <a:rPr lang="en-US" altLang="zh-TW" sz="1800" dirty="0" smtClean="0"/>
              <a:t>Two important features</a:t>
            </a:r>
          </a:p>
          <a:p>
            <a:pPr lvl="1">
              <a:lnSpc>
                <a:spcPct val="80000"/>
              </a:lnSpc>
            </a:pPr>
            <a:r>
              <a:rPr lang="en-US" altLang="zh-TW" sz="1600" dirty="0" smtClean="0"/>
              <a:t>Always completely packed</a:t>
            </a:r>
          </a:p>
          <a:p>
            <a:pPr lvl="2">
              <a:lnSpc>
                <a:spcPct val="80000"/>
              </a:lnSpc>
            </a:pPr>
            <a:r>
              <a:rPr lang="en-US" altLang="zh-TW" sz="1400" dirty="0" smtClean="0"/>
              <a:t>We fill the tree row by row by starting with the root node</a:t>
            </a:r>
          </a:p>
          <a:p>
            <a:pPr lvl="1">
              <a:lnSpc>
                <a:spcPct val="80000"/>
              </a:lnSpc>
            </a:pPr>
            <a:r>
              <a:rPr lang="en-US" altLang="zh-TW" sz="1600" dirty="0" smtClean="0"/>
              <a:t>Partially ordered</a:t>
            </a:r>
          </a:p>
          <a:p>
            <a:pPr lvl="2">
              <a:lnSpc>
                <a:spcPct val="80000"/>
              </a:lnSpc>
            </a:pPr>
            <a:r>
              <a:rPr lang="en-US" altLang="zh-TW" sz="1400" dirty="0" smtClean="0"/>
              <a:t>Each value is greater than or equal to the one above it in the tree and less than or equal to both of the two below it</a:t>
            </a:r>
          </a:p>
          <a:p>
            <a:pPr lvl="2">
              <a:lnSpc>
                <a:spcPct val="80000"/>
              </a:lnSpc>
            </a:pPr>
            <a:r>
              <a:rPr lang="en-US" altLang="zh-TW" sz="1400" dirty="0" smtClean="0"/>
              <a:t>The value stored at the root node of the tree is always the smallest value</a:t>
            </a:r>
          </a:p>
        </p:txBody>
      </p:sp>
      <p:pic>
        <p:nvPicPr>
          <p:cNvPr id="76803" name="Picture 6" descr="p303_image"/>
          <p:cNvPicPr>
            <a:picLocks noChangeAspect="1" noChangeArrowheads="1"/>
          </p:cNvPicPr>
          <p:nvPr/>
        </p:nvPicPr>
        <p:blipFill>
          <a:blip r:embed="rId2" cstate="print"/>
          <a:srcRect/>
          <a:stretch>
            <a:fillRect/>
          </a:stretch>
        </p:blipFill>
        <p:spPr bwMode="auto">
          <a:xfrm>
            <a:off x="1692275" y="765175"/>
            <a:ext cx="5832475" cy="3700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871538" y="862013"/>
            <a:ext cx="8162925" cy="762000"/>
          </a:xfrm>
        </p:spPr>
        <p:txBody>
          <a:bodyPr/>
          <a:lstStyle/>
          <a:p>
            <a:r>
              <a:rPr lang="en-US" altLang="zh-TW" smtClean="0"/>
              <a:t>Heaps (binary heap)</a:t>
            </a:r>
          </a:p>
        </p:txBody>
      </p:sp>
      <p:sp>
        <p:nvSpPr>
          <p:cNvPr id="77826" name="Rectangle 3"/>
          <p:cNvSpPr>
            <a:spLocks noGrp="1" noChangeArrowheads="1"/>
          </p:cNvSpPr>
          <p:nvPr>
            <p:ph type="body" idx="1"/>
          </p:nvPr>
        </p:nvSpPr>
        <p:spPr/>
        <p:txBody>
          <a:bodyPr/>
          <a:lstStyle/>
          <a:p>
            <a:pPr>
              <a:lnSpc>
                <a:spcPct val="80000"/>
              </a:lnSpc>
            </a:pPr>
            <a:r>
              <a:rPr lang="en-US" altLang="zh-TW" sz="1600" dirty="0" smtClean="0"/>
              <a:t>Operations</a:t>
            </a:r>
          </a:p>
          <a:p>
            <a:pPr lvl="1">
              <a:lnSpc>
                <a:spcPct val="80000"/>
              </a:lnSpc>
            </a:pPr>
            <a:r>
              <a:rPr lang="en-US" altLang="zh-TW" sz="1400" dirty="0" smtClean="0"/>
              <a:t>Adding an item</a:t>
            </a:r>
          </a:p>
          <a:p>
            <a:pPr lvl="2">
              <a:lnSpc>
                <a:spcPct val="80000"/>
              </a:lnSpc>
            </a:pPr>
            <a:r>
              <a:rPr lang="en-US" altLang="zh-TW" sz="1200" dirty="0" smtClean="0"/>
              <a:t>Place it in the first available </a:t>
            </a:r>
            <a:br>
              <a:rPr lang="en-US" altLang="zh-TW" sz="1200" dirty="0" smtClean="0"/>
            </a:br>
            <a:r>
              <a:rPr lang="en-US" altLang="zh-TW" sz="1200" dirty="0" smtClean="0"/>
              <a:t>free space at the bottom of the tree</a:t>
            </a:r>
          </a:p>
          <a:p>
            <a:pPr lvl="2">
              <a:lnSpc>
                <a:spcPct val="80000"/>
              </a:lnSpc>
            </a:pPr>
            <a:r>
              <a:rPr lang="en-US" altLang="zh-TW" sz="1200" dirty="0" smtClean="0"/>
              <a:t>Sifting the tree to restore partial order</a:t>
            </a:r>
          </a:p>
          <a:p>
            <a:pPr lvl="1">
              <a:lnSpc>
                <a:spcPct val="80000"/>
              </a:lnSpc>
            </a:pPr>
            <a:endParaRPr lang="en-US" altLang="zh-TW" sz="1400" dirty="0" smtClean="0"/>
          </a:p>
          <a:p>
            <a:pPr lvl="1">
              <a:lnSpc>
                <a:spcPct val="80000"/>
              </a:lnSpc>
            </a:pPr>
            <a:endParaRPr lang="en-US" altLang="zh-TW" sz="1400" dirty="0" smtClean="0"/>
          </a:p>
          <a:p>
            <a:pPr lvl="1">
              <a:lnSpc>
                <a:spcPct val="80000"/>
              </a:lnSpc>
            </a:pPr>
            <a:endParaRPr lang="en-US" altLang="zh-TW" sz="1400" dirty="0" smtClean="0"/>
          </a:p>
          <a:p>
            <a:pPr lvl="1">
              <a:lnSpc>
                <a:spcPct val="80000"/>
              </a:lnSpc>
            </a:pPr>
            <a:endParaRPr lang="en-US" altLang="zh-TW" sz="1400" dirty="0" smtClean="0"/>
          </a:p>
          <a:p>
            <a:pPr lvl="1">
              <a:lnSpc>
                <a:spcPct val="80000"/>
              </a:lnSpc>
            </a:pPr>
            <a:r>
              <a:rPr lang="en-US" altLang="zh-TW" sz="1400" dirty="0" smtClean="0"/>
              <a:t>Reducing a value</a:t>
            </a:r>
          </a:p>
          <a:p>
            <a:pPr lvl="2">
              <a:lnSpc>
                <a:spcPct val="80000"/>
              </a:lnSpc>
            </a:pPr>
            <a:r>
              <a:rPr lang="en-US" altLang="zh-TW" sz="1200" dirty="0" smtClean="0"/>
              <a:t>Use the index to locate the given item </a:t>
            </a:r>
          </a:p>
          <a:p>
            <a:pPr lvl="2">
              <a:lnSpc>
                <a:spcPct val="80000"/>
              </a:lnSpc>
            </a:pPr>
            <a:r>
              <a:rPr lang="en-US" altLang="zh-TW" sz="1200" dirty="0" smtClean="0"/>
              <a:t>Reduce its numerical value as desired</a:t>
            </a:r>
          </a:p>
          <a:p>
            <a:pPr lvl="2">
              <a:lnSpc>
                <a:spcPct val="80000"/>
              </a:lnSpc>
            </a:pPr>
            <a:r>
              <a:rPr lang="en-US" altLang="zh-TW" sz="1200" dirty="0" smtClean="0"/>
              <a:t>Shift up until the item reaches its correct place in the ordering</a:t>
            </a:r>
          </a:p>
          <a:p>
            <a:pPr lvl="1">
              <a:lnSpc>
                <a:spcPct val="80000"/>
              </a:lnSpc>
            </a:pPr>
            <a:endParaRPr lang="en-US" altLang="zh-TW" sz="1400" dirty="0" smtClean="0"/>
          </a:p>
          <a:p>
            <a:pPr lvl="1">
              <a:lnSpc>
                <a:spcPct val="80000"/>
              </a:lnSpc>
            </a:pPr>
            <a:r>
              <a:rPr lang="en-US" altLang="zh-TW" sz="1400" dirty="0" smtClean="0"/>
              <a:t>Finding and removing the smallest value</a:t>
            </a:r>
          </a:p>
          <a:p>
            <a:pPr lvl="2">
              <a:lnSpc>
                <a:spcPct val="80000"/>
              </a:lnSpc>
            </a:pPr>
            <a:r>
              <a:rPr lang="en-US" altLang="zh-TW" sz="1200" dirty="0" smtClean="0"/>
              <a:t>It is always located at the root of the tree.</a:t>
            </a:r>
          </a:p>
          <a:p>
            <a:pPr lvl="2">
              <a:lnSpc>
                <a:spcPct val="80000"/>
              </a:lnSpc>
            </a:pPr>
            <a:r>
              <a:rPr lang="en-US" altLang="zh-TW" sz="1200" dirty="0" smtClean="0"/>
              <a:t>Leaves a hole in the tree</a:t>
            </a:r>
          </a:p>
          <a:p>
            <a:pPr lvl="2">
              <a:lnSpc>
                <a:spcPct val="80000"/>
              </a:lnSpc>
            </a:pPr>
            <a:r>
              <a:rPr lang="en-US" altLang="zh-TW" sz="1200" dirty="0" smtClean="0"/>
              <a:t>Taking the last item from the bottom row of the tree and move it up to the root.</a:t>
            </a:r>
          </a:p>
          <a:p>
            <a:pPr lvl="2">
              <a:lnSpc>
                <a:spcPct val="80000"/>
              </a:lnSpc>
            </a:pPr>
            <a:r>
              <a:rPr lang="en-US" altLang="zh-TW" sz="1200" dirty="0" smtClean="0"/>
              <a:t>Sifting down </a:t>
            </a:r>
            <a:r>
              <a:rPr lang="en-US" altLang="zh-TW" sz="1200" dirty="0" smtClean="0">
                <a:sym typeface="Wingdings" pitchFamily="2" charset="2"/>
              </a:rPr>
              <a:t> swapping it with the smaller of the two below it</a:t>
            </a:r>
          </a:p>
          <a:p>
            <a:pPr lvl="2">
              <a:lnSpc>
                <a:spcPct val="80000"/>
              </a:lnSpc>
            </a:pPr>
            <a:r>
              <a:rPr lang="en-US" altLang="zh-TW" sz="1200" dirty="0" smtClean="0"/>
              <a:t>Repeatedly, moving the item down the tree until it reaches a point at which it is smaller than both of the items below it, or it reaches the bottom of the tree.</a:t>
            </a:r>
          </a:p>
        </p:txBody>
      </p:sp>
      <p:pic>
        <p:nvPicPr>
          <p:cNvPr id="77827" name="Picture 6" descr="p304_image"/>
          <p:cNvPicPr>
            <a:picLocks noChangeAspect="1" noChangeArrowheads="1"/>
          </p:cNvPicPr>
          <p:nvPr/>
        </p:nvPicPr>
        <p:blipFill>
          <a:blip r:embed="rId2" cstate="print"/>
          <a:srcRect/>
          <a:stretch>
            <a:fillRect/>
          </a:stretch>
        </p:blipFill>
        <p:spPr bwMode="auto">
          <a:xfrm>
            <a:off x="5364163" y="1628775"/>
            <a:ext cx="3578225" cy="235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endParaRPr lang="zh-TW" altLang="en-US"/>
          </a:p>
        </p:txBody>
      </p:sp>
      <p:graphicFrame>
        <p:nvGraphicFramePr>
          <p:cNvPr id="112644" name="Object 4"/>
          <p:cNvGraphicFramePr>
            <a:graphicFrameLocks noChangeAspect="1"/>
          </p:cNvGraphicFramePr>
          <p:nvPr/>
        </p:nvGraphicFramePr>
        <p:xfrm>
          <a:off x="0" y="2349500"/>
          <a:ext cx="3182938" cy="4064000"/>
        </p:xfrm>
        <a:graphic>
          <a:graphicData uri="http://schemas.openxmlformats.org/presentationml/2006/ole">
            <mc:AlternateContent xmlns:mc="http://schemas.openxmlformats.org/markup-compatibility/2006">
              <mc:Choice xmlns:v="urn:schemas-microsoft-com:vml" Requires="v">
                <p:oleObj spid="_x0000_s112650" name="Image" r:id="rId3" imgW="9904762" imgH="12647619" progId="">
                  <p:embed/>
                </p:oleObj>
              </mc:Choice>
              <mc:Fallback>
                <p:oleObj name="Image" r:id="rId3" imgW="9904762" imgH="12647619"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49500"/>
                        <a:ext cx="318293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45" name="Object 5"/>
          <p:cNvGraphicFramePr>
            <a:graphicFrameLocks noChangeAspect="1"/>
          </p:cNvGraphicFramePr>
          <p:nvPr/>
        </p:nvGraphicFramePr>
        <p:xfrm>
          <a:off x="3203575" y="0"/>
          <a:ext cx="5099050" cy="4064000"/>
        </p:xfrm>
        <a:graphic>
          <a:graphicData uri="http://schemas.openxmlformats.org/presentationml/2006/ole">
            <mc:AlternateContent xmlns:mc="http://schemas.openxmlformats.org/markup-compatibility/2006">
              <mc:Choice xmlns:v="urn:schemas-microsoft-com:vml" Requires="v">
                <p:oleObj spid="_x0000_s112651" name="Image" r:id="rId5" imgW="13892063" imgH="11073016" progId="">
                  <p:embed/>
                </p:oleObj>
              </mc:Choice>
              <mc:Fallback>
                <p:oleObj name="Image" r:id="rId5" imgW="13892063" imgH="11073016"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0"/>
                        <a:ext cx="50990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46" name="Object 6"/>
          <p:cNvGraphicFramePr>
            <a:graphicFrameLocks noChangeAspect="1"/>
          </p:cNvGraphicFramePr>
          <p:nvPr/>
        </p:nvGraphicFramePr>
        <p:xfrm>
          <a:off x="5221288" y="3314700"/>
          <a:ext cx="3922712" cy="3543300"/>
        </p:xfrm>
        <a:graphic>
          <a:graphicData uri="http://schemas.openxmlformats.org/presentationml/2006/ole">
            <mc:AlternateContent xmlns:mc="http://schemas.openxmlformats.org/markup-compatibility/2006">
              <mc:Choice xmlns:v="urn:schemas-microsoft-com:vml" Requires="v">
                <p:oleObj spid="_x0000_s112652" name="Image" r:id="rId7" imgW="11441270" imgH="10336508" progId="">
                  <p:embed/>
                </p:oleObj>
              </mc:Choice>
              <mc:Fallback>
                <p:oleObj name="Image" r:id="rId7" imgW="11441270" imgH="10336508" progId="">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1288" y="3314700"/>
                        <a:ext cx="3922712"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47" name="Text Box 7"/>
          <p:cNvSpPr txBox="1">
            <a:spLocks noChangeArrowheads="1"/>
          </p:cNvSpPr>
          <p:nvPr/>
        </p:nvSpPr>
        <p:spPr bwMode="auto">
          <a:xfrm>
            <a:off x="15875" y="6453188"/>
            <a:ext cx="3187700" cy="366712"/>
          </a:xfrm>
          <a:prstGeom prst="rect">
            <a:avLst/>
          </a:prstGeom>
          <a:noFill/>
          <a:ln w="9525">
            <a:noFill/>
            <a:miter lim="800000"/>
            <a:headEnd/>
            <a:tailEnd/>
          </a:ln>
          <a:effectLst/>
        </p:spPr>
        <p:txBody>
          <a:bodyPr wrap="none">
            <a:spAutoFit/>
          </a:bodyPr>
          <a:lstStyle/>
          <a:p>
            <a:r>
              <a:rPr lang="en-US" altLang="zh-TW" sz="1800"/>
              <a:t>Screen shot of the igraph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871538" y="862013"/>
            <a:ext cx="8162925" cy="762000"/>
          </a:xfrm>
        </p:spPr>
        <p:txBody>
          <a:bodyPr/>
          <a:lstStyle/>
          <a:p>
            <a:pPr eaLnBrk="1" hangingPunct="1"/>
            <a:r>
              <a:rPr lang="en-US" altLang="zh-TW" smtClean="0"/>
              <a:t>Outline</a:t>
            </a:r>
          </a:p>
        </p:txBody>
      </p:sp>
      <p:sp>
        <p:nvSpPr>
          <p:cNvPr id="18434" name="Rectangle 3"/>
          <p:cNvSpPr>
            <a:spLocks noGrp="1" noChangeArrowheads="1"/>
          </p:cNvSpPr>
          <p:nvPr>
            <p:ph type="body" idx="1"/>
          </p:nvPr>
        </p:nvSpPr>
        <p:spPr/>
        <p:txBody>
          <a:bodyPr/>
          <a:lstStyle/>
          <a:p>
            <a:pPr eaLnBrk="1" hangingPunct="1"/>
            <a:r>
              <a:rPr lang="en-US" altLang="zh-TW" sz="2800" smtClean="0"/>
              <a:t>Runing time and computational complexity</a:t>
            </a:r>
          </a:p>
          <a:p>
            <a:pPr eaLnBrk="1" hangingPunct="1"/>
            <a:r>
              <a:rPr lang="en-US" altLang="zh-TW" sz="2800" smtClean="0"/>
              <a:t>Storing network data</a:t>
            </a:r>
          </a:p>
          <a:p>
            <a:pPr eaLnBrk="1" hangingPunct="1"/>
            <a:r>
              <a:rPr lang="en-US" altLang="zh-TW" sz="2800" smtClean="0"/>
              <a:t>The adjacency matrix</a:t>
            </a:r>
          </a:p>
          <a:p>
            <a:pPr eaLnBrk="1" hangingPunct="1"/>
            <a:r>
              <a:rPr lang="en-US" altLang="zh-TW" sz="2800" smtClean="0"/>
              <a:t>The adjacency list</a:t>
            </a:r>
          </a:p>
          <a:p>
            <a:pPr eaLnBrk="1" hangingPunct="1"/>
            <a:r>
              <a:rPr lang="en-US" altLang="zh-TW" sz="2800" smtClean="0"/>
              <a:t>Trees</a:t>
            </a:r>
          </a:p>
          <a:p>
            <a:pPr eaLnBrk="1" hangingPunct="1"/>
            <a:r>
              <a:rPr lang="en-US" altLang="zh-TW" sz="2800" smtClean="0"/>
              <a:t>Other network representations</a:t>
            </a:r>
          </a:p>
          <a:p>
            <a:pPr eaLnBrk="1" hangingPunct="1"/>
            <a:r>
              <a:rPr lang="en-US" altLang="zh-TW" sz="2800" smtClean="0"/>
              <a:t>Heaps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871538" y="862013"/>
            <a:ext cx="8162925" cy="762000"/>
          </a:xfrm>
        </p:spPr>
        <p:txBody>
          <a:bodyPr/>
          <a:lstStyle/>
          <a:p>
            <a:pPr eaLnBrk="1" hangingPunct="1"/>
            <a:r>
              <a:rPr lang="en-US" altLang="zh-TW" smtClean="0"/>
              <a:t>Outline</a:t>
            </a:r>
          </a:p>
        </p:txBody>
      </p:sp>
      <p:sp>
        <p:nvSpPr>
          <p:cNvPr id="124931" name="Rectangle 3"/>
          <p:cNvSpPr>
            <a:spLocks noGrp="1" noChangeArrowheads="1"/>
          </p:cNvSpPr>
          <p:nvPr>
            <p:ph type="body" idx="4294967295"/>
          </p:nvPr>
        </p:nvSpPr>
        <p:spPr/>
        <p:txBody>
          <a:bodyPr/>
          <a:lstStyle/>
          <a:p>
            <a:pPr eaLnBrk="1" hangingPunct="1"/>
            <a:r>
              <a:rPr lang="en-US" altLang="zh-TW" sz="2800" smtClean="0"/>
              <a:t>Runing time and computational complexity</a:t>
            </a:r>
          </a:p>
          <a:p>
            <a:pPr eaLnBrk="1" hangingPunct="1"/>
            <a:r>
              <a:rPr lang="en-US" altLang="zh-TW" sz="2800" smtClean="0">
                <a:solidFill>
                  <a:srgbClr val="B2B2B2"/>
                </a:solidFill>
              </a:rPr>
              <a:t>Storing network data</a:t>
            </a:r>
          </a:p>
          <a:p>
            <a:pPr eaLnBrk="1" hangingPunct="1"/>
            <a:r>
              <a:rPr lang="en-US" altLang="zh-TW" sz="2800" smtClean="0">
                <a:solidFill>
                  <a:srgbClr val="B2B2B2"/>
                </a:solidFill>
              </a:rPr>
              <a:t>The adjacency matrix</a:t>
            </a:r>
          </a:p>
          <a:p>
            <a:pPr eaLnBrk="1" hangingPunct="1"/>
            <a:r>
              <a:rPr lang="en-US" altLang="zh-TW" sz="2800" smtClean="0">
                <a:solidFill>
                  <a:srgbClr val="B2B2B2"/>
                </a:solidFill>
              </a:rPr>
              <a:t>The adjacency list</a:t>
            </a:r>
          </a:p>
          <a:p>
            <a:pPr eaLnBrk="1" hangingPunct="1"/>
            <a:r>
              <a:rPr lang="en-US" altLang="zh-TW" sz="2800" smtClean="0">
                <a:solidFill>
                  <a:srgbClr val="B2B2B2"/>
                </a:solidFill>
              </a:rPr>
              <a:t>Trees</a:t>
            </a:r>
          </a:p>
          <a:p>
            <a:pPr eaLnBrk="1" hangingPunct="1"/>
            <a:r>
              <a:rPr lang="en-US" altLang="zh-TW" sz="2800" smtClean="0">
                <a:solidFill>
                  <a:srgbClr val="B2B2B2"/>
                </a:solidFill>
              </a:rPr>
              <a:t>Other network representations</a:t>
            </a:r>
          </a:p>
          <a:p>
            <a:pPr eaLnBrk="1" hangingPunct="1"/>
            <a:r>
              <a:rPr lang="en-US" altLang="zh-TW" sz="2800" smtClean="0">
                <a:solidFill>
                  <a:srgbClr val="B2B2B2"/>
                </a:solidFill>
              </a:rPr>
              <a:t>Heaps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871538" y="433388"/>
            <a:ext cx="8162925" cy="1190625"/>
          </a:xfrm>
        </p:spPr>
        <p:txBody>
          <a:bodyPr/>
          <a:lstStyle/>
          <a:p>
            <a:r>
              <a:rPr lang="en-US" altLang="zh-TW" sz="3600" smtClean="0"/>
              <a:t>Running time and computational complexity</a:t>
            </a:r>
          </a:p>
        </p:txBody>
      </p:sp>
      <p:sp>
        <p:nvSpPr>
          <p:cNvPr id="20482" name="Rectangle 3"/>
          <p:cNvSpPr>
            <a:spLocks noGrp="1" noChangeArrowheads="1"/>
          </p:cNvSpPr>
          <p:nvPr>
            <p:ph type="body" idx="1"/>
          </p:nvPr>
        </p:nvSpPr>
        <p:spPr/>
        <p:txBody>
          <a:bodyPr/>
          <a:lstStyle/>
          <a:p>
            <a:pPr>
              <a:lnSpc>
                <a:spcPct val="90000"/>
              </a:lnSpc>
            </a:pPr>
            <a:r>
              <a:rPr lang="en-US" altLang="zh-TW" sz="2400" dirty="0" smtClean="0"/>
              <a:t>Definition</a:t>
            </a:r>
          </a:p>
          <a:p>
            <a:pPr lvl="1">
              <a:lnSpc>
                <a:spcPct val="90000"/>
              </a:lnSpc>
            </a:pPr>
            <a:r>
              <a:rPr lang="en-US" altLang="zh-TW" sz="2000" dirty="0" smtClean="0"/>
              <a:t>Computational complexity: </a:t>
            </a:r>
          </a:p>
          <a:p>
            <a:pPr lvl="2">
              <a:lnSpc>
                <a:spcPct val="90000"/>
              </a:lnSpc>
            </a:pPr>
            <a:r>
              <a:rPr lang="en-US" altLang="zh-TW" sz="1800" dirty="0" smtClean="0"/>
              <a:t>A measure of the running time of a computer algorithm</a:t>
            </a:r>
          </a:p>
          <a:p>
            <a:pPr lvl="1">
              <a:lnSpc>
                <a:spcPct val="90000"/>
              </a:lnSpc>
            </a:pPr>
            <a:r>
              <a:rPr lang="en-US" altLang="zh-TW" sz="2000" dirty="0" smtClean="0"/>
              <a:t>Simple example: </a:t>
            </a:r>
            <a:r>
              <a:rPr lang="en-US" altLang="zh-TW" sz="2000" i="1" dirty="0" smtClean="0"/>
              <a:t>how long does it take to find the largest number in a list of n numbers?</a:t>
            </a:r>
          </a:p>
          <a:p>
            <a:pPr>
              <a:lnSpc>
                <a:spcPct val="90000"/>
              </a:lnSpc>
            </a:pPr>
            <a:r>
              <a:rPr lang="en-US" altLang="zh-TW" sz="2400" dirty="0" smtClean="0"/>
              <a:t>Purpose</a:t>
            </a:r>
          </a:p>
          <a:p>
            <a:pPr lvl="1">
              <a:lnSpc>
                <a:spcPct val="90000"/>
              </a:lnSpc>
            </a:pPr>
            <a:r>
              <a:rPr lang="en-US" altLang="zh-TW" sz="2000" dirty="0" smtClean="0"/>
              <a:t>Help us to avoid wasting our energies on programs </a:t>
            </a:r>
          </a:p>
          <a:p>
            <a:pPr>
              <a:lnSpc>
                <a:spcPct val="90000"/>
              </a:lnSpc>
            </a:pPr>
            <a:endParaRPr lang="en-US" altLang="zh-TW" sz="2400" dirty="0" smtClean="0"/>
          </a:p>
          <a:p>
            <a:pPr>
              <a:lnSpc>
                <a:spcPct val="90000"/>
              </a:lnSpc>
            </a:pPr>
            <a:r>
              <a:rPr lang="en-US" altLang="zh-TW" sz="2400" dirty="0" smtClean="0"/>
              <a:t>Computational complexity of an algorithm is an indication of how the algorithm’s running time scales </a:t>
            </a:r>
            <a:r>
              <a:rPr lang="en-US" altLang="zh-TW" sz="2400" i="1" dirty="0" smtClean="0"/>
              <a:t>with the size of its input</a:t>
            </a:r>
          </a:p>
          <a:p>
            <a:pPr>
              <a:lnSpc>
                <a:spcPct val="90000"/>
              </a:lnSpc>
            </a:pPr>
            <a:endParaRPr lang="en-US" altLang="zh-TW" sz="24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871538" y="433388"/>
            <a:ext cx="8162925" cy="1190625"/>
          </a:xfrm>
        </p:spPr>
        <p:txBody>
          <a:bodyPr/>
          <a:lstStyle/>
          <a:p>
            <a:r>
              <a:rPr lang="en-US" altLang="zh-TW" sz="3600" smtClean="0"/>
              <a:t>Running time and computational complexity</a:t>
            </a:r>
            <a:endParaRPr lang="zh-TW" altLang="en-US" sz="3600" smtClean="0"/>
          </a:p>
        </p:txBody>
      </p:sp>
      <p:sp>
        <p:nvSpPr>
          <p:cNvPr id="24578" name="Rectangle 3"/>
          <p:cNvSpPr>
            <a:spLocks noGrp="1" noChangeArrowheads="1"/>
          </p:cNvSpPr>
          <p:nvPr>
            <p:ph type="body" idx="1"/>
          </p:nvPr>
        </p:nvSpPr>
        <p:spPr>
          <a:xfrm>
            <a:off x="912813" y="1905000"/>
            <a:ext cx="8110537" cy="4764360"/>
          </a:xfrm>
        </p:spPr>
        <p:txBody>
          <a:bodyPr/>
          <a:lstStyle/>
          <a:p>
            <a:pPr>
              <a:lnSpc>
                <a:spcPct val="90000"/>
              </a:lnSpc>
            </a:pPr>
            <a:r>
              <a:rPr lang="en-US" altLang="zh-TW" sz="2400" dirty="0" smtClean="0"/>
              <a:t>The importance of the computation complexity lies in its use for estimating the actual running time of real algorithms.</a:t>
            </a:r>
          </a:p>
          <a:p>
            <a:pPr lvl="1">
              <a:lnSpc>
                <a:spcPct val="90000"/>
              </a:lnSpc>
            </a:pPr>
            <a:r>
              <a:rPr lang="en-US" altLang="zh-TW" sz="2000" dirty="0" smtClean="0"/>
              <a:t>a month, a year or a century</a:t>
            </a:r>
          </a:p>
          <a:p>
            <a:pPr>
              <a:lnSpc>
                <a:spcPct val="90000"/>
              </a:lnSpc>
            </a:pPr>
            <a:r>
              <a:rPr lang="en-US" altLang="zh-TW" sz="2400" dirty="0" smtClean="0"/>
              <a:t>The knowledge of the computational complexity allows us to do that by measuring run-time on a small problem and then scaling up appropriately to the size of the real problem.</a:t>
            </a:r>
          </a:p>
          <a:p>
            <a:pPr>
              <a:lnSpc>
                <a:spcPct val="90000"/>
              </a:lnSpc>
            </a:pPr>
            <a:r>
              <a:rPr lang="en-US" altLang="zh-TW" sz="2400" dirty="0" smtClean="0"/>
              <a:t>Computation complexity (time complexity): the running time as a function of the input size.</a:t>
            </a:r>
          </a:p>
          <a:p>
            <a:pPr>
              <a:lnSpc>
                <a:spcPct val="90000"/>
              </a:lnSpc>
            </a:pPr>
            <a:r>
              <a:rPr lang="en-US" altLang="zh-TW" sz="2400" dirty="0" smtClean="0"/>
              <a:t>O(n): the running time varies as a constant times n or less.</a:t>
            </a:r>
          </a:p>
          <a:p>
            <a:pPr>
              <a:lnSpc>
                <a:spcPct val="90000"/>
              </a:lnSpc>
            </a:pPr>
            <a:r>
              <a:rPr lang="en-US" altLang="zh-TW" sz="2400" dirty="0" smtClean="0"/>
              <a:t>O(1): independent of the size of the input n.</a:t>
            </a:r>
          </a:p>
          <a:p>
            <a:pPr>
              <a:lnSpc>
                <a:spcPct val="90000"/>
              </a:lnSpc>
            </a:pPr>
            <a:endParaRPr lang="en-US" altLang="zh-TW"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871538" y="433388"/>
            <a:ext cx="8162925" cy="1190625"/>
          </a:xfrm>
        </p:spPr>
        <p:txBody>
          <a:bodyPr/>
          <a:lstStyle/>
          <a:p>
            <a:r>
              <a:rPr lang="en-US" altLang="zh-TW" sz="3600" smtClean="0"/>
              <a:t>Running time and computational complexity</a:t>
            </a:r>
            <a:endParaRPr lang="zh-TW" altLang="en-US" sz="3600" smtClean="0"/>
          </a:p>
        </p:txBody>
      </p:sp>
      <p:sp>
        <p:nvSpPr>
          <p:cNvPr id="22530" name="Rectangle 3"/>
          <p:cNvSpPr>
            <a:spLocks noGrp="1" noChangeArrowheads="1"/>
          </p:cNvSpPr>
          <p:nvPr>
            <p:ph type="body" idx="1"/>
          </p:nvPr>
        </p:nvSpPr>
        <p:spPr/>
        <p:txBody>
          <a:bodyPr/>
          <a:lstStyle/>
          <a:p>
            <a:pPr>
              <a:lnSpc>
                <a:spcPct val="80000"/>
              </a:lnSpc>
            </a:pPr>
            <a:r>
              <a:rPr lang="en-US" altLang="zh-TW" sz="2000" dirty="0" smtClean="0"/>
              <a:t>In many of the network algorithms</a:t>
            </a:r>
          </a:p>
          <a:p>
            <a:pPr lvl="1">
              <a:lnSpc>
                <a:spcPct val="80000"/>
              </a:lnSpc>
            </a:pPr>
            <a:r>
              <a:rPr lang="en-US" altLang="zh-TW" sz="1800" dirty="0" smtClean="0"/>
              <a:t>The number of vertices n will be the important parameter we consider.</a:t>
            </a:r>
          </a:p>
          <a:p>
            <a:pPr lvl="1">
              <a:lnSpc>
                <a:spcPct val="80000"/>
              </a:lnSpc>
            </a:pPr>
            <a:r>
              <a:rPr lang="en-US" altLang="zh-TW" sz="1800" dirty="0" smtClean="0"/>
              <a:t>In other cases, the important parameter will be the number of edges m in the network</a:t>
            </a:r>
          </a:p>
          <a:p>
            <a:pPr lvl="1">
              <a:lnSpc>
                <a:spcPct val="80000"/>
              </a:lnSpc>
            </a:pPr>
            <a:r>
              <a:rPr lang="en-US" altLang="zh-TW" sz="1800" dirty="0" smtClean="0"/>
              <a:t>In others, we need both m and n to fully specify the size of the input</a:t>
            </a:r>
          </a:p>
          <a:p>
            <a:pPr>
              <a:lnSpc>
                <a:spcPct val="80000"/>
              </a:lnSpc>
            </a:pPr>
            <a:r>
              <a:rPr lang="en-US" altLang="zh-TW" sz="2000" dirty="0" smtClean="0"/>
              <a:t>“Breadth-first search” example</a:t>
            </a:r>
          </a:p>
          <a:p>
            <a:pPr lvl="1">
              <a:lnSpc>
                <a:spcPct val="80000"/>
              </a:lnSpc>
            </a:pPr>
            <a:r>
              <a:rPr lang="en-US" altLang="zh-TW" sz="1800" dirty="0" smtClean="0"/>
              <a:t>Finding geodesic paths in networks</a:t>
            </a:r>
          </a:p>
          <a:p>
            <a:pPr lvl="1">
              <a:lnSpc>
                <a:spcPct val="80000"/>
              </a:lnSpc>
            </a:pPr>
            <a:r>
              <a:rPr lang="en-US" altLang="zh-TW" sz="1800" dirty="0" smtClean="0"/>
              <a:t>Computational complexity O(m) + O(n)</a:t>
            </a:r>
          </a:p>
          <a:p>
            <a:pPr lvl="2">
              <a:lnSpc>
                <a:spcPct val="80000"/>
              </a:lnSpc>
            </a:pPr>
            <a:r>
              <a:rPr lang="en-US" altLang="zh-TW" sz="1600" dirty="0" smtClean="0"/>
              <a:t>m edges and n vertices</a:t>
            </a:r>
          </a:p>
          <a:p>
            <a:pPr lvl="2">
              <a:lnSpc>
                <a:spcPct val="80000"/>
              </a:lnSpc>
            </a:pPr>
            <a:r>
              <a:rPr lang="en-US" altLang="zh-TW" sz="1600" dirty="0" smtClean="0"/>
              <a:t>It runs in time am + </a:t>
            </a:r>
            <a:r>
              <a:rPr lang="en-US" altLang="zh-TW" sz="1600" dirty="0" err="1" smtClean="0"/>
              <a:t>bn</a:t>
            </a:r>
            <a:r>
              <a:rPr lang="en-US" altLang="zh-TW" sz="1600" dirty="0" smtClean="0"/>
              <a:t>, where a and b are constants</a:t>
            </a:r>
          </a:p>
          <a:p>
            <a:pPr lvl="1">
              <a:lnSpc>
                <a:spcPct val="80000"/>
              </a:lnSpc>
            </a:pPr>
            <a:r>
              <a:rPr lang="en-US" altLang="zh-TW" sz="1800" dirty="0" smtClean="0"/>
              <a:t>Sloppy form: O(</a:t>
            </a:r>
            <a:r>
              <a:rPr lang="en-US" altLang="zh-TW" sz="1800" dirty="0" err="1" smtClean="0"/>
              <a:t>m+n</a:t>
            </a:r>
            <a:r>
              <a:rPr lang="en-US" altLang="zh-TW" sz="1800" dirty="0" smtClean="0"/>
              <a:t>)</a:t>
            </a:r>
          </a:p>
          <a:p>
            <a:pPr lvl="2">
              <a:lnSpc>
                <a:spcPct val="80000"/>
              </a:lnSpc>
            </a:pPr>
            <a:r>
              <a:rPr lang="en-US" altLang="zh-TW" sz="1600" dirty="0" smtClean="0"/>
              <a:t>This notation does not imply that the constants in front of m and n are the same</a:t>
            </a:r>
          </a:p>
          <a:p>
            <a:pPr lvl="1">
              <a:lnSpc>
                <a:spcPct val="80000"/>
              </a:lnSpc>
            </a:pPr>
            <a:endParaRPr lang="en-US" altLang="zh-TW" sz="18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Verdana"/>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Verdana" pitchFamily="34"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Verdana" pitchFamily="34" charset="0"/>
            <a:ea typeface="新細明體" charset="-12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old Stripes">
  <a:themeElements>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1_Bold Stripes">
      <a:majorFont>
        <a:latin typeface="Verdana"/>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1_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1_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Designs\Bold Stripes.pot</Template>
  <TotalTime>9573</TotalTime>
  <Words>1869</Words>
  <Application>Microsoft Office PowerPoint</Application>
  <PresentationFormat>如螢幕大小 (4:3)</PresentationFormat>
  <Paragraphs>285</Paragraphs>
  <Slides>33</Slides>
  <Notes>10</Notes>
  <HiddenSlides>0</HiddenSlides>
  <MMClips>0</MMClips>
  <ScaleCrop>false</ScaleCrop>
  <HeadingPairs>
    <vt:vector size="8" baseType="variant">
      <vt:variant>
        <vt:lpstr>使用字型</vt:lpstr>
      </vt:variant>
      <vt:variant>
        <vt:i4>5</vt:i4>
      </vt:variant>
      <vt:variant>
        <vt:lpstr>佈景主題</vt:lpstr>
      </vt:variant>
      <vt:variant>
        <vt:i4>2</vt:i4>
      </vt:variant>
      <vt:variant>
        <vt:lpstr>內嵌 OLE 伺服程式</vt:lpstr>
      </vt:variant>
      <vt:variant>
        <vt:i4>2</vt:i4>
      </vt:variant>
      <vt:variant>
        <vt:lpstr>投影片標題</vt:lpstr>
      </vt:variant>
      <vt:variant>
        <vt:i4>33</vt:i4>
      </vt:variant>
    </vt:vector>
  </HeadingPairs>
  <TitlesOfParts>
    <vt:vector size="42" baseType="lpstr">
      <vt:lpstr>新細明體</vt:lpstr>
      <vt:lpstr>Arial</vt:lpstr>
      <vt:lpstr>Times New Roman</vt:lpstr>
      <vt:lpstr>Verdana</vt:lpstr>
      <vt:lpstr>Wingdings</vt:lpstr>
      <vt:lpstr>Bold Stripes</vt:lpstr>
      <vt:lpstr>1_Bold Stripes</vt:lpstr>
      <vt:lpstr>Image</vt:lpstr>
      <vt:lpstr>Equation</vt:lpstr>
      <vt:lpstr>Basic concepts of algorithms </vt:lpstr>
      <vt:lpstr>Overview</vt:lpstr>
      <vt:lpstr>Overview</vt:lpstr>
      <vt:lpstr>PowerPoint 簡報</vt:lpstr>
      <vt:lpstr>Outline</vt:lpstr>
      <vt:lpstr>Outline</vt:lpstr>
      <vt:lpstr>Running time and computational complexity</vt:lpstr>
      <vt:lpstr>Running time and computational complexity</vt:lpstr>
      <vt:lpstr>Running time and computational complexity</vt:lpstr>
      <vt:lpstr>Running time and computational complexity</vt:lpstr>
      <vt:lpstr>Running time and computational complexity</vt:lpstr>
      <vt:lpstr>Running time and computational complexity</vt:lpstr>
      <vt:lpstr>Outline</vt:lpstr>
      <vt:lpstr>Storing Network Data</vt:lpstr>
      <vt:lpstr>Outline</vt:lpstr>
      <vt:lpstr>The Adjacency Matrix</vt:lpstr>
      <vt:lpstr>Complexity comparison</vt:lpstr>
      <vt:lpstr>Outline</vt:lpstr>
      <vt:lpstr>The adjacency list</vt:lpstr>
      <vt:lpstr>The adjacency list</vt:lpstr>
      <vt:lpstr>Outline</vt:lpstr>
      <vt:lpstr>Trees</vt:lpstr>
      <vt:lpstr>Trees</vt:lpstr>
      <vt:lpstr>Balancing the tree  – simple solution</vt:lpstr>
      <vt:lpstr>Proof</vt:lpstr>
      <vt:lpstr>Depth of a tree </vt:lpstr>
      <vt:lpstr>Pivot operation</vt:lpstr>
      <vt:lpstr>Rebalance the tree </vt:lpstr>
      <vt:lpstr>Outline</vt:lpstr>
      <vt:lpstr>Other network representations</vt:lpstr>
      <vt:lpstr>Outline</vt:lpstr>
      <vt:lpstr>Heaps (binary heap)</vt:lpstr>
      <vt:lpstr>Heaps (binary heap)</vt:lpstr>
    </vt:vector>
  </TitlesOfParts>
  <Company>NTHU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Basic Architectures and Principles of Packet Switches</dc:title>
  <dc:creator>C.S. Chang</dc:creator>
  <cp:lastModifiedBy>cschang</cp:lastModifiedBy>
  <cp:revision>95</cp:revision>
  <dcterms:created xsi:type="dcterms:W3CDTF">2005-09-11T07:42:25Z</dcterms:created>
  <dcterms:modified xsi:type="dcterms:W3CDTF">2023-10-27T07:51:32Z</dcterms:modified>
</cp:coreProperties>
</file>